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1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76" autoAdjust="0"/>
    <p:restoredTop sz="94660"/>
  </p:normalViewPr>
  <p:slideViewPr>
    <p:cSldViewPr>
      <p:cViewPr varScale="1">
        <p:scale>
          <a:sx n="103" d="100"/>
          <a:sy n="103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Структура рынка электронных денег в РФ в 2010 г, в % 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Рынка электронных денег 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Яндекс.Деньги и WebMoney</c:v>
                </c:pt>
                <c:pt idx="1">
                  <c:v>Прочие компании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>
          <c:showPercent val="1"/>
        </c:dLbls>
      </c:pie3DChart>
    </c:plotArea>
    <c:legend>
      <c:legendPos val="t"/>
    </c:legend>
    <c:plotVisOnly val="1"/>
    <c:dispBlanksAs val="zero"/>
  </c:chart>
  <c:txPr>
    <a:bodyPr/>
    <a:lstStyle/>
    <a:p>
      <a:pPr>
        <a:defRPr sz="1100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A4CA13-FE4F-4C94-A1B1-86B5AD0A4C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24D385F-E076-4B99-802E-BA6F674F763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Электронные деньги</a:t>
          </a:r>
          <a:endParaRPr lang="ru-RU" sz="1600" b="1" dirty="0">
            <a:solidFill>
              <a:schemeClr val="tx1"/>
            </a:solidFill>
          </a:endParaRPr>
        </a:p>
      </dgm:t>
    </dgm:pt>
    <dgm:pt modelId="{59EBED16-1495-4950-B1D5-B37B669E1F8A}" type="parTrans" cxnId="{C0E3323B-900E-4B48-ABF0-FE38929924BF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EA0E0796-1FCC-4D75-8728-294B9CF01344}" type="sibTrans" cxnId="{C0E3323B-900E-4B48-ABF0-FE38929924BF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8DA07716-36C6-4F12-B5C1-37F8CB8ED2E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На базе смарт-карт</a:t>
          </a:r>
          <a:endParaRPr lang="ru-RU" sz="1600" b="1" dirty="0">
            <a:solidFill>
              <a:schemeClr val="tx1"/>
            </a:solidFill>
          </a:endParaRPr>
        </a:p>
      </dgm:t>
    </dgm:pt>
    <dgm:pt modelId="{ADAAFC85-43E8-4600-8290-671E09CD695C}" type="parTrans" cxnId="{3DB51C54-B98F-4FE7-9953-A6630F2F8F4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20286D1A-A835-46CB-A0B8-B6344E911896}" type="sibTrans" cxnId="{3DB51C54-B98F-4FE7-9953-A6630F2F8F4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F81B8A9E-2552-49A5-89C8-4F7D000CB07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На базе сетей</a:t>
          </a:r>
          <a:endParaRPr lang="ru-RU" sz="1600" b="1" dirty="0">
            <a:solidFill>
              <a:schemeClr val="tx1"/>
            </a:solidFill>
          </a:endParaRPr>
        </a:p>
      </dgm:t>
    </dgm:pt>
    <dgm:pt modelId="{BF52500E-B2EF-4012-A029-84D4991F02B7}" type="parTrans" cxnId="{5419A438-56C4-4E2C-A52A-88810909DB99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82E493EC-1776-4A15-9D31-F3D6AD457827}" type="sibTrans" cxnId="{5419A438-56C4-4E2C-A52A-88810909DB99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A6B0C7F2-E982-4899-A478-169367F182E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err="1" smtClean="0">
              <a:solidFill>
                <a:schemeClr val="tx1"/>
              </a:solidFill>
            </a:rPr>
            <a:t>Фиатные</a:t>
          </a:r>
          <a:endParaRPr lang="ru-RU" sz="1600" b="1" dirty="0">
            <a:solidFill>
              <a:schemeClr val="tx1"/>
            </a:solidFill>
          </a:endParaRPr>
        </a:p>
      </dgm:t>
    </dgm:pt>
    <dgm:pt modelId="{AC6E7302-E667-4273-9BDA-272C5CDCB673}" type="parTrans" cxnId="{E8110112-A6B2-4C6F-8425-F5935858F9C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24B7E248-6F3B-4304-AD40-A2C8FAF5AECC}" type="sibTrans" cxnId="{E8110112-A6B2-4C6F-8425-F5935858F9C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F6ABB8AF-798A-4EE4-B99E-E3E629C0DFF4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err="1" smtClean="0">
              <a:solidFill>
                <a:schemeClr val="tx1"/>
              </a:solidFill>
            </a:rPr>
            <a:t>Фиатные</a:t>
          </a:r>
          <a:r>
            <a:rPr lang="ru-RU" sz="1600" b="1" dirty="0" smtClean="0">
              <a:solidFill>
                <a:schemeClr val="tx1"/>
              </a:solidFill>
            </a:rPr>
            <a:t> </a:t>
          </a:r>
          <a:endParaRPr lang="ru-RU" sz="1600" b="1" dirty="0">
            <a:solidFill>
              <a:schemeClr val="tx1"/>
            </a:solidFill>
          </a:endParaRPr>
        </a:p>
      </dgm:t>
    </dgm:pt>
    <dgm:pt modelId="{2CAE8902-4E8F-464D-85D0-DDE073C6DBC7}" type="parTrans" cxnId="{307023F8-B616-4B48-A61D-95DE64E8291F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2BFC573E-01C2-426A-8491-6403CF230CD3}" type="sibTrans" cxnId="{307023F8-B616-4B48-A61D-95DE64E8291F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FF5DE17F-CCF5-4457-AF46-FCD1BB8F171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err="1" smtClean="0">
              <a:solidFill>
                <a:schemeClr val="tx1"/>
              </a:solidFill>
            </a:rPr>
            <a:t>Нефиатные</a:t>
          </a:r>
          <a:endParaRPr lang="ru-RU" sz="1600" b="1" dirty="0">
            <a:solidFill>
              <a:schemeClr val="tx1"/>
            </a:solidFill>
          </a:endParaRPr>
        </a:p>
      </dgm:t>
    </dgm:pt>
    <dgm:pt modelId="{CDF60A66-D9F6-431E-822A-F62B4A21A003}" type="parTrans" cxnId="{AC328968-10AF-40C5-9AE6-881DA072DC38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2B8C7936-74C8-4218-9DF5-CDD348E3A64F}" type="sibTrans" cxnId="{AC328968-10AF-40C5-9AE6-881DA072DC38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8153DFF-2A36-4440-8A01-64B6E9B7559E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err="1" smtClean="0">
              <a:solidFill>
                <a:schemeClr val="tx1"/>
              </a:solidFill>
            </a:rPr>
            <a:t>Нефиатные</a:t>
          </a:r>
          <a:endParaRPr lang="ru-RU" sz="1600" b="1" dirty="0">
            <a:solidFill>
              <a:schemeClr val="tx1"/>
            </a:solidFill>
          </a:endParaRPr>
        </a:p>
      </dgm:t>
    </dgm:pt>
    <dgm:pt modelId="{B73632AB-0FCE-4D8F-A73D-5F40F725B84E}" type="parTrans" cxnId="{4FF16294-0D6C-435B-8C63-B8AFCCFB9AAB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57998205-A937-4881-9D3B-B01C4C6E365F}" type="sibTrans" cxnId="{4FF16294-0D6C-435B-8C63-B8AFCCFB9AAB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49587E9-465F-4551-B0A2-641D4777081C}">
      <dgm:prSet custT="1"/>
      <dgm:spPr/>
      <dgm:t>
        <a:bodyPr/>
        <a:lstStyle/>
        <a:p>
          <a:r>
            <a:rPr lang="ru-RU" sz="1600" b="1" i="1" dirty="0" smtClean="0">
              <a:solidFill>
                <a:schemeClr val="tx1"/>
              </a:solidFill>
            </a:rPr>
            <a:t>Анонимные </a:t>
          </a:r>
          <a:endParaRPr lang="ru-RU" sz="1600" b="1" i="1" dirty="0">
            <a:solidFill>
              <a:schemeClr val="tx1"/>
            </a:solidFill>
          </a:endParaRPr>
        </a:p>
      </dgm:t>
    </dgm:pt>
    <dgm:pt modelId="{D46BE66C-A1A4-4BBB-A54B-7F26F49FE2EA}" type="parTrans" cxnId="{BE2F9734-7370-4C45-AEEC-0D459A8B8846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711D80BF-E842-45FF-A87C-17D9D46057A8}" type="sibTrans" cxnId="{BE2F9734-7370-4C45-AEEC-0D459A8B8846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FF2D4FAB-5191-4ACA-885C-3C2114E007D0}">
      <dgm:prSet custT="1"/>
      <dgm:spPr/>
      <dgm:t>
        <a:bodyPr/>
        <a:lstStyle/>
        <a:p>
          <a:r>
            <a:rPr lang="ru-RU" sz="1600" b="1" i="1" dirty="0" smtClean="0">
              <a:solidFill>
                <a:schemeClr val="tx1"/>
              </a:solidFill>
            </a:rPr>
            <a:t>Анонимные</a:t>
          </a:r>
          <a:endParaRPr lang="ru-RU" sz="1600" b="1" i="1" dirty="0">
            <a:solidFill>
              <a:schemeClr val="tx1"/>
            </a:solidFill>
          </a:endParaRPr>
        </a:p>
      </dgm:t>
    </dgm:pt>
    <dgm:pt modelId="{65EFD77B-2A75-45FF-B29D-653726CE4BB9}" type="parTrans" cxnId="{87D094F9-CDEE-4E0E-9050-1AC9A7B5EFCC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06915D2E-C045-4C94-BE19-A8DEEDDB45A4}" type="sibTrans" cxnId="{87D094F9-CDEE-4E0E-9050-1AC9A7B5EFCC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991195B3-6704-44DE-92B1-0D146A0C6773}">
      <dgm:prSet custT="1"/>
      <dgm:spPr/>
      <dgm:t>
        <a:bodyPr/>
        <a:lstStyle/>
        <a:p>
          <a:r>
            <a:rPr lang="ru-RU" sz="1600" b="1" i="1" dirty="0" smtClean="0">
              <a:solidFill>
                <a:schemeClr val="tx1"/>
              </a:solidFill>
            </a:rPr>
            <a:t>Анонимные</a:t>
          </a:r>
          <a:endParaRPr lang="ru-RU" sz="1600" b="1" i="1" dirty="0">
            <a:solidFill>
              <a:schemeClr val="tx1"/>
            </a:solidFill>
          </a:endParaRPr>
        </a:p>
      </dgm:t>
    </dgm:pt>
    <dgm:pt modelId="{C541C3D6-174F-4967-94E5-12A3B78DBB71}" type="parTrans" cxnId="{76D74979-577E-49E9-8D06-D42ADD2064D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6741F6E-34DD-4AF6-90E6-5C6FE2CE1BF9}" type="sibTrans" cxnId="{76D74979-577E-49E9-8D06-D42ADD2064D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183E982-FC5E-401F-BC07-724354732F3A}">
      <dgm:prSet custT="1"/>
      <dgm:spPr/>
      <dgm:t>
        <a:bodyPr/>
        <a:lstStyle/>
        <a:p>
          <a:r>
            <a:rPr lang="ru-RU" sz="1600" b="1" i="1" dirty="0" smtClean="0">
              <a:solidFill>
                <a:schemeClr val="tx1"/>
              </a:solidFill>
            </a:rPr>
            <a:t>Анонимные</a:t>
          </a:r>
          <a:endParaRPr lang="ru-RU" sz="1600" b="1" i="1" dirty="0">
            <a:solidFill>
              <a:schemeClr val="tx1"/>
            </a:solidFill>
          </a:endParaRPr>
        </a:p>
      </dgm:t>
    </dgm:pt>
    <dgm:pt modelId="{5A9BF319-AA3F-4221-BA83-81FEF3336387}" type="parTrans" cxnId="{86035652-DBC7-423E-88B4-82D8C65DABF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5FB72564-2753-4F42-A94A-ED7E4D46AC27}" type="sibTrans" cxnId="{86035652-DBC7-423E-88B4-82D8C65DABF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9F6BE92E-4975-4B1A-A9A3-D3C75D76EC53}">
      <dgm:prSet custT="1"/>
      <dgm:spPr/>
      <dgm:t>
        <a:bodyPr/>
        <a:lstStyle/>
        <a:p>
          <a:r>
            <a:rPr lang="ru-RU" sz="1600" b="1" i="1" dirty="0" smtClean="0">
              <a:solidFill>
                <a:schemeClr val="tx1"/>
              </a:solidFill>
            </a:rPr>
            <a:t>Персонализированные</a:t>
          </a:r>
          <a:endParaRPr lang="ru-RU" sz="1600" b="1" i="1" dirty="0">
            <a:solidFill>
              <a:schemeClr val="tx1"/>
            </a:solidFill>
          </a:endParaRPr>
        </a:p>
      </dgm:t>
    </dgm:pt>
    <dgm:pt modelId="{0736C194-44C5-4FA0-A411-03700D7799E7}" type="parTrans" cxnId="{E0C2C3F7-4031-427F-950D-8579E9CF4B08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8EA7B828-5643-40EB-9D20-EACC1A6E0107}" type="sibTrans" cxnId="{E0C2C3F7-4031-427F-950D-8579E9CF4B08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FC0E1194-9A14-4571-B0C4-D9E8E346F17A}">
      <dgm:prSet custT="1"/>
      <dgm:spPr/>
      <dgm:t>
        <a:bodyPr/>
        <a:lstStyle/>
        <a:p>
          <a:r>
            <a:rPr lang="ru-RU" sz="1600" b="1" i="1" dirty="0" smtClean="0">
              <a:solidFill>
                <a:schemeClr val="tx1"/>
              </a:solidFill>
            </a:rPr>
            <a:t>Персонализированные</a:t>
          </a:r>
          <a:endParaRPr lang="ru-RU" sz="1600" b="1" i="1" dirty="0">
            <a:solidFill>
              <a:schemeClr val="tx1"/>
            </a:solidFill>
          </a:endParaRPr>
        </a:p>
      </dgm:t>
    </dgm:pt>
    <dgm:pt modelId="{09A848BC-693B-4887-99E2-7017F5056FB7}" type="parTrans" cxnId="{6C50D1AE-6DA3-4813-8837-587CD0C8CF1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3982AE23-2452-4F4D-B650-1E17B2681261}" type="sibTrans" cxnId="{6C50D1AE-6DA3-4813-8837-587CD0C8CF1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37F90935-3057-4999-B74C-4A80B7223870}">
      <dgm:prSet custT="1"/>
      <dgm:spPr/>
      <dgm:t>
        <a:bodyPr/>
        <a:lstStyle/>
        <a:p>
          <a:r>
            <a:rPr lang="ru-RU" sz="1600" b="1" i="1" dirty="0" smtClean="0">
              <a:solidFill>
                <a:schemeClr val="tx1"/>
              </a:solidFill>
            </a:rPr>
            <a:t>Персонализированные</a:t>
          </a:r>
          <a:endParaRPr lang="ru-RU" sz="1600" b="1" i="1" dirty="0">
            <a:solidFill>
              <a:schemeClr val="tx1"/>
            </a:solidFill>
          </a:endParaRPr>
        </a:p>
      </dgm:t>
    </dgm:pt>
    <dgm:pt modelId="{6CCD2EED-587A-4875-9870-F58A41FFFD2A}" type="parTrans" cxnId="{BAFD8345-A911-447F-B273-3CB1D355F011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7E5075B5-FC08-4D99-B12D-DCE6D17974EA}" type="sibTrans" cxnId="{BAFD8345-A911-447F-B273-3CB1D355F011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F2D3264-881B-4BCC-A8EB-D7FEDFDCDCF1}">
      <dgm:prSet custT="1"/>
      <dgm:spPr/>
      <dgm:t>
        <a:bodyPr/>
        <a:lstStyle/>
        <a:p>
          <a:r>
            <a:rPr lang="ru-RU" sz="1600" b="1" i="1" dirty="0" smtClean="0">
              <a:solidFill>
                <a:schemeClr val="tx1"/>
              </a:solidFill>
            </a:rPr>
            <a:t>Персонализированные</a:t>
          </a:r>
          <a:endParaRPr lang="ru-RU" sz="1600" b="1" i="1" dirty="0">
            <a:solidFill>
              <a:schemeClr val="tx1"/>
            </a:solidFill>
          </a:endParaRPr>
        </a:p>
      </dgm:t>
    </dgm:pt>
    <dgm:pt modelId="{B5253809-D2AD-4872-9C26-11F1BA6657FA}" type="parTrans" cxnId="{C959E879-9233-4872-BB78-E84B98AFCB9E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5D980CEC-B301-4610-83E7-6052C4B1BA9D}" type="sibTrans" cxnId="{C959E879-9233-4872-BB78-E84B98AFCB9E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5B3B20DB-8CD8-4FA9-BCA2-23E04973F511}" type="pres">
      <dgm:prSet presAssocID="{D0A4CA13-FE4F-4C94-A1B1-86B5AD0A4C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EF2DA1-0730-44C8-9714-0FF05641C91A}" type="pres">
      <dgm:prSet presAssocID="{C24D385F-E076-4B99-802E-BA6F674F763E}" presName="hierRoot1" presStyleCnt="0">
        <dgm:presLayoutVars>
          <dgm:hierBranch val="init"/>
        </dgm:presLayoutVars>
      </dgm:prSet>
      <dgm:spPr/>
    </dgm:pt>
    <dgm:pt modelId="{DB6C53D4-E4AC-4AB9-90A6-3EE4000691EE}" type="pres">
      <dgm:prSet presAssocID="{C24D385F-E076-4B99-802E-BA6F674F763E}" presName="rootComposite1" presStyleCnt="0"/>
      <dgm:spPr/>
    </dgm:pt>
    <dgm:pt modelId="{D70134F8-982D-4E58-ABEC-404BCAC84B83}" type="pres">
      <dgm:prSet presAssocID="{C24D385F-E076-4B99-802E-BA6F674F763E}" presName="rootText1" presStyleLbl="node0" presStyleIdx="0" presStyleCnt="1" custScaleX="82645" custScaleY="826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E22C69-BCBB-44F6-8544-A78093C63933}" type="pres">
      <dgm:prSet presAssocID="{C24D385F-E076-4B99-802E-BA6F674F763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05870CA-1AB3-4A8E-BD73-D324C379F2B1}" type="pres">
      <dgm:prSet presAssocID="{C24D385F-E076-4B99-802E-BA6F674F763E}" presName="hierChild2" presStyleCnt="0"/>
      <dgm:spPr/>
    </dgm:pt>
    <dgm:pt modelId="{B7C62F9A-B3EC-427A-923D-366B47A1F539}" type="pres">
      <dgm:prSet presAssocID="{ADAAFC85-43E8-4600-8290-671E09CD695C}" presName="Name37" presStyleLbl="parChTrans1D2" presStyleIdx="0" presStyleCnt="2"/>
      <dgm:spPr/>
      <dgm:t>
        <a:bodyPr/>
        <a:lstStyle/>
        <a:p>
          <a:endParaRPr lang="ru-RU"/>
        </a:p>
      </dgm:t>
    </dgm:pt>
    <dgm:pt modelId="{052B3F91-5C2B-4C10-9780-57EA77147092}" type="pres">
      <dgm:prSet presAssocID="{8DA07716-36C6-4F12-B5C1-37F8CB8ED2EA}" presName="hierRoot2" presStyleCnt="0">
        <dgm:presLayoutVars>
          <dgm:hierBranch val="init"/>
        </dgm:presLayoutVars>
      </dgm:prSet>
      <dgm:spPr/>
    </dgm:pt>
    <dgm:pt modelId="{F1AF6157-BCED-47CC-8081-39DBEFCAA4FC}" type="pres">
      <dgm:prSet presAssocID="{8DA07716-36C6-4F12-B5C1-37F8CB8ED2EA}" presName="rootComposite" presStyleCnt="0"/>
      <dgm:spPr/>
    </dgm:pt>
    <dgm:pt modelId="{2ADD0B3A-358F-402F-AB49-208A44DDF63A}" type="pres">
      <dgm:prSet presAssocID="{8DA07716-36C6-4F12-B5C1-37F8CB8ED2EA}" presName="rootText" presStyleLbl="node2" presStyleIdx="0" presStyleCnt="2" custScaleX="82645" custScaleY="826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528B11-E3D5-4758-84F4-C47A7BCA9A48}" type="pres">
      <dgm:prSet presAssocID="{8DA07716-36C6-4F12-B5C1-37F8CB8ED2EA}" presName="rootConnector" presStyleLbl="node2" presStyleIdx="0" presStyleCnt="2"/>
      <dgm:spPr/>
      <dgm:t>
        <a:bodyPr/>
        <a:lstStyle/>
        <a:p>
          <a:endParaRPr lang="ru-RU"/>
        </a:p>
      </dgm:t>
    </dgm:pt>
    <dgm:pt modelId="{0A490787-D910-411C-B9C8-374CC0404D88}" type="pres">
      <dgm:prSet presAssocID="{8DA07716-36C6-4F12-B5C1-37F8CB8ED2EA}" presName="hierChild4" presStyleCnt="0"/>
      <dgm:spPr/>
    </dgm:pt>
    <dgm:pt modelId="{6DE1A3F3-2181-4B8C-A251-8B4750AFBA20}" type="pres">
      <dgm:prSet presAssocID="{AC6E7302-E667-4273-9BDA-272C5CDCB673}" presName="Name37" presStyleLbl="parChTrans1D3" presStyleIdx="0" presStyleCnt="4"/>
      <dgm:spPr/>
      <dgm:t>
        <a:bodyPr/>
        <a:lstStyle/>
        <a:p>
          <a:endParaRPr lang="ru-RU"/>
        </a:p>
      </dgm:t>
    </dgm:pt>
    <dgm:pt modelId="{ED25EC92-FF1C-4B11-B947-951D343E4696}" type="pres">
      <dgm:prSet presAssocID="{A6B0C7F2-E982-4899-A478-169367F182EE}" presName="hierRoot2" presStyleCnt="0">
        <dgm:presLayoutVars>
          <dgm:hierBranch val="init"/>
        </dgm:presLayoutVars>
      </dgm:prSet>
      <dgm:spPr/>
    </dgm:pt>
    <dgm:pt modelId="{0B4BBF63-2E9C-4719-995E-5AD62761E5DF}" type="pres">
      <dgm:prSet presAssocID="{A6B0C7F2-E982-4899-A478-169367F182EE}" presName="rootComposite" presStyleCnt="0"/>
      <dgm:spPr/>
    </dgm:pt>
    <dgm:pt modelId="{498EAD43-EFDB-41BC-A5A2-AA61DA0D5FBB}" type="pres">
      <dgm:prSet presAssocID="{A6B0C7F2-E982-4899-A478-169367F182EE}" presName="rootText" presStyleLbl="node3" presStyleIdx="0" presStyleCnt="4" custScaleX="82645" custScaleY="826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E6968F-8B92-46E8-B7AF-1DE8E67E3270}" type="pres">
      <dgm:prSet presAssocID="{A6B0C7F2-E982-4899-A478-169367F182EE}" presName="rootConnector" presStyleLbl="node3" presStyleIdx="0" presStyleCnt="4"/>
      <dgm:spPr/>
      <dgm:t>
        <a:bodyPr/>
        <a:lstStyle/>
        <a:p>
          <a:endParaRPr lang="ru-RU"/>
        </a:p>
      </dgm:t>
    </dgm:pt>
    <dgm:pt modelId="{9EB2E71D-3802-48CD-9901-2D8D97A59CBF}" type="pres">
      <dgm:prSet presAssocID="{A6B0C7F2-E982-4899-A478-169367F182EE}" presName="hierChild4" presStyleCnt="0"/>
      <dgm:spPr/>
    </dgm:pt>
    <dgm:pt modelId="{A761256C-1855-46A9-9887-7B95501F2291}" type="pres">
      <dgm:prSet presAssocID="{D46BE66C-A1A4-4BBB-A54B-7F26F49FE2EA}" presName="Name37" presStyleLbl="parChTrans1D4" presStyleIdx="0" presStyleCnt="8"/>
      <dgm:spPr/>
      <dgm:t>
        <a:bodyPr/>
        <a:lstStyle/>
        <a:p>
          <a:endParaRPr lang="ru-RU"/>
        </a:p>
      </dgm:t>
    </dgm:pt>
    <dgm:pt modelId="{F1C12939-D116-4B01-91EE-59CFC89283D3}" type="pres">
      <dgm:prSet presAssocID="{149587E9-465F-4551-B0A2-641D4777081C}" presName="hierRoot2" presStyleCnt="0">
        <dgm:presLayoutVars>
          <dgm:hierBranch val="init"/>
        </dgm:presLayoutVars>
      </dgm:prSet>
      <dgm:spPr/>
    </dgm:pt>
    <dgm:pt modelId="{27D9625A-D07B-448E-B10E-A24BD489F138}" type="pres">
      <dgm:prSet presAssocID="{149587E9-465F-4551-B0A2-641D4777081C}" presName="rootComposite" presStyleCnt="0"/>
      <dgm:spPr/>
    </dgm:pt>
    <dgm:pt modelId="{82C0CE98-92E6-4E22-BE5F-DDE7C257344D}" type="pres">
      <dgm:prSet presAssocID="{149587E9-465F-4551-B0A2-641D4777081C}" presName="rootText" presStyleLbl="node4" presStyleIdx="0" presStyleCnt="8" custScaleX="75132" custScaleY="75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9053DF-B362-4C27-B033-B40DB94AB380}" type="pres">
      <dgm:prSet presAssocID="{149587E9-465F-4551-B0A2-641D4777081C}" presName="rootConnector" presStyleLbl="node4" presStyleIdx="0" presStyleCnt="8"/>
      <dgm:spPr/>
      <dgm:t>
        <a:bodyPr/>
        <a:lstStyle/>
        <a:p>
          <a:endParaRPr lang="ru-RU"/>
        </a:p>
      </dgm:t>
    </dgm:pt>
    <dgm:pt modelId="{F9A137C3-EEA0-46BF-93BC-AEDBE6ED8FE3}" type="pres">
      <dgm:prSet presAssocID="{149587E9-465F-4551-B0A2-641D4777081C}" presName="hierChild4" presStyleCnt="0"/>
      <dgm:spPr/>
    </dgm:pt>
    <dgm:pt modelId="{39EFF1A1-1B4E-418D-BAFE-F490590AA172}" type="pres">
      <dgm:prSet presAssocID="{149587E9-465F-4551-B0A2-641D4777081C}" presName="hierChild5" presStyleCnt="0"/>
      <dgm:spPr/>
    </dgm:pt>
    <dgm:pt modelId="{E4ABD713-18E1-4B7F-A3E3-B9798ECB001B}" type="pres">
      <dgm:prSet presAssocID="{0736C194-44C5-4FA0-A411-03700D7799E7}" presName="Name37" presStyleLbl="parChTrans1D4" presStyleIdx="1" presStyleCnt="8"/>
      <dgm:spPr/>
      <dgm:t>
        <a:bodyPr/>
        <a:lstStyle/>
        <a:p>
          <a:endParaRPr lang="ru-RU"/>
        </a:p>
      </dgm:t>
    </dgm:pt>
    <dgm:pt modelId="{83FDB4A4-79F9-4C1C-AEBA-72F211E9FDD9}" type="pres">
      <dgm:prSet presAssocID="{9F6BE92E-4975-4B1A-A9A3-D3C75D76EC53}" presName="hierRoot2" presStyleCnt="0">
        <dgm:presLayoutVars>
          <dgm:hierBranch val="init"/>
        </dgm:presLayoutVars>
      </dgm:prSet>
      <dgm:spPr/>
    </dgm:pt>
    <dgm:pt modelId="{96E2C42F-AD56-4304-877E-415C7779C8FC}" type="pres">
      <dgm:prSet presAssocID="{9F6BE92E-4975-4B1A-A9A3-D3C75D76EC53}" presName="rootComposite" presStyleCnt="0"/>
      <dgm:spPr/>
    </dgm:pt>
    <dgm:pt modelId="{1CD0E15F-D577-4CFF-8867-C4F89F9A1B94}" type="pres">
      <dgm:prSet presAssocID="{9F6BE92E-4975-4B1A-A9A3-D3C75D76EC53}" presName="rootText" presStyleLbl="node4" presStyleIdx="1" presStyleCnt="8" custScaleX="75132" custScaleY="75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145522-E951-49EB-B93B-45EF45768030}" type="pres">
      <dgm:prSet presAssocID="{9F6BE92E-4975-4B1A-A9A3-D3C75D76EC53}" presName="rootConnector" presStyleLbl="node4" presStyleIdx="1" presStyleCnt="8"/>
      <dgm:spPr/>
      <dgm:t>
        <a:bodyPr/>
        <a:lstStyle/>
        <a:p>
          <a:endParaRPr lang="ru-RU"/>
        </a:p>
      </dgm:t>
    </dgm:pt>
    <dgm:pt modelId="{E39D130F-0576-455D-A6E4-208540D75FD8}" type="pres">
      <dgm:prSet presAssocID="{9F6BE92E-4975-4B1A-A9A3-D3C75D76EC53}" presName="hierChild4" presStyleCnt="0"/>
      <dgm:spPr/>
    </dgm:pt>
    <dgm:pt modelId="{1150C684-FE7F-4326-B967-13EF78F04E39}" type="pres">
      <dgm:prSet presAssocID="{9F6BE92E-4975-4B1A-A9A3-D3C75D76EC53}" presName="hierChild5" presStyleCnt="0"/>
      <dgm:spPr/>
    </dgm:pt>
    <dgm:pt modelId="{57C07230-FA51-4F09-8A69-1CA0F7A3973A}" type="pres">
      <dgm:prSet presAssocID="{A6B0C7F2-E982-4899-A478-169367F182EE}" presName="hierChild5" presStyleCnt="0"/>
      <dgm:spPr/>
    </dgm:pt>
    <dgm:pt modelId="{F23772B1-082B-4FD0-A5F6-7E4F71C95391}" type="pres">
      <dgm:prSet presAssocID="{CDF60A66-D9F6-431E-822A-F62B4A21A003}" presName="Name37" presStyleLbl="parChTrans1D3" presStyleIdx="1" presStyleCnt="4"/>
      <dgm:spPr/>
      <dgm:t>
        <a:bodyPr/>
        <a:lstStyle/>
        <a:p>
          <a:endParaRPr lang="ru-RU"/>
        </a:p>
      </dgm:t>
    </dgm:pt>
    <dgm:pt modelId="{4A26EE0E-1BD7-495D-B3E1-545A10798F8C}" type="pres">
      <dgm:prSet presAssocID="{FF5DE17F-CCF5-4457-AF46-FCD1BB8F1716}" presName="hierRoot2" presStyleCnt="0">
        <dgm:presLayoutVars>
          <dgm:hierBranch val="init"/>
        </dgm:presLayoutVars>
      </dgm:prSet>
      <dgm:spPr/>
    </dgm:pt>
    <dgm:pt modelId="{13D64226-6CE1-4091-9A3B-B05555BBFF59}" type="pres">
      <dgm:prSet presAssocID="{FF5DE17F-CCF5-4457-AF46-FCD1BB8F1716}" presName="rootComposite" presStyleCnt="0"/>
      <dgm:spPr/>
    </dgm:pt>
    <dgm:pt modelId="{A29A644D-7FA7-4875-8C61-B0FFB07F17FB}" type="pres">
      <dgm:prSet presAssocID="{FF5DE17F-CCF5-4457-AF46-FCD1BB8F1716}" presName="rootText" presStyleLbl="node3" presStyleIdx="1" presStyleCnt="4" custScaleX="82645" custScaleY="826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F3D81D-6EDE-4D73-83AF-E9AB25A92447}" type="pres">
      <dgm:prSet presAssocID="{FF5DE17F-CCF5-4457-AF46-FCD1BB8F1716}" presName="rootConnector" presStyleLbl="node3" presStyleIdx="1" presStyleCnt="4"/>
      <dgm:spPr/>
      <dgm:t>
        <a:bodyPr/>
        <a:lstStyle/>
        <a:p>
          <a:endParaRPr lang="ru-RU"/>
        </a:p>
      </dgm:t>
    </dgm:pt>
    <dgm:pt modelId="{342FACD3-2DD5-499A-B00D-5A6C39BD2C86}" type="pres">
      <dgm:prSet presAssocID="{FF5DE17F-CCF5-4457-AF46-FCD1BB8F1716}" presName="hierChild4" presStyleCnt="0"/>
      <dgm:spPr/>
    </dgm:pt>
    <dgm:pt modelId="{608397CD-310C-47E2-BBA8-5678358C5BB4}" type="pres">
      <dgm:prSet presAssocID="{65EFD77B-2A75-45FF-B29D-653726CE4BB9}" presName="Name37" presStyleLbl="parChTrans1D4" presStyleIdx="2" presStyleCnt="8"/>
      <dgm:spPr/>
      <dgm:t>
        <a:bodyPr/>
        <a:lstStyle/>
        <a:p>
          <a:endParaRPr lang="ru-RU"/>
        </a:p>
      </dgm:t>
    </dgm:pt>
    <dgm:pt modelId="{4903B403-C679-4292-9F27-A3F641DA8DB4}" type="pres">
      <dgm:prSet presAssocID="{FF2D4FAB-5191-4ACA-885C-3C2114E007D0}" presName="hierRoot2" presStyleCnt="0">
        <dgm:presLayoutVars>
          <dgm:hierBranch val="init"/>
        </dgm:presLayoutVars>
      </dgm:prSet>
      <dgm:spPr/>
    </dgm:pt>
    <dgm:pt modelId="{5B1AD718-AF99-4A25-A837-17C80FDCD684}" type="pres">
      <dgm:prSet presAssocID="{FF2D4FAB-5191-4ACA-885C-3C2114E007D0}" presName="rootComposite" presStyleCnt="0"/>
      <dgm:spPr/>
    </dgm:pt>
    <dgm:pt modelId="{ACFCC7EF-AB87-407D-BA1D-6D10C387BA15}" type="pres">
      <dgm:prSet presAssocID="{FF2D4FAB-5191-4ACA-885C-3C2114E007D0}" presName="rootText" presStyleLbl="node4" presStyleIdx="2" presStyleCnt="8" custScaleX="75132" custScaleY="75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C1426D-F19E-4B28-81AB-5038119B1504}" type="pres">
      <dgm:prSet presAssocID="{FF2D4FAB-5191-4ACA-885C-3C2114E007D0}" presName="rootConnector" presStyleLbl="node4" presStyleIdx="2" presStyleCnt="8"/>
      <dgm:spPr/>
      <dgm:t>
        <a:bodyPr/>
        <a:lstStyle/>
        <a:p>
          <a:endParaRPr lang="ru-RU"/>
        </a:p>
      </dgm:t>
    </dgm:pt>
    <dgm:pt modelId="{A1DBA3B8-B77E-4901-A549-4F05648DFB32}" type="pres">
      <dgm:prSet presAssocID="{FF2D4FAB-5191-4ACA-885C-3C2114E007D0}" presName="hierChild4" presStyleCnt="0"/>
      <dgm:spPr/>
    </dgm:pt>
    <dgm:pt modelId="{21ED855C-6236-48DD-97D8-211CB45C5DA1}" type="pres">
      <dgm:prSet presAssocID="{FF2D4FAB-5191-4ACA-885C-3C2114E007D0}" presName="hierChild5" presStyleCnt="0"/>
      <dgm:spPr/>
    </dgm:pt>
    <dgm:pt modelId="{03E7FF3F-33A1-43AF-AC91-8E02CE3C30BD}" type="pres">
      <dgm:prSet presAssocID="{09A848BC-693B-4887-99E2-7017F5056FB7}" presName="Name37" presStyleLbl="parChTrans1D4" presStyleIdx="3" presStyleCnt="8"/>
      <dgm:spPr/>
      <dgm:t>
        <a:bodyPr/>
        <a:lstStyle/>
        <a:p>
          <a:endParaRPr lang="ru-RU"/>
        </a:p>
      </dgm:t>
    </dgm:pt>
    <dgm:pt modelId="{38C64196-4E2D-41E0-B0C9-1FF4CC537875}" type="pres">
      <dgm:prSet presAssocID="{FC0E1194-9A14-4571-B0C4-D9E8E346F17A}" presName="hierRoot2" presStyleCnt="0">
        <dgm:presLayoutVars>
          <dgm:hierBranch val="init"/>
        </dgm:presLayoutVars>
      </dgm:prSet>
      <dgm:spPr/>
    </dgm:pt>
    <dgm:pt modelId="{90B459C2-466A-40A4-B156-2EF2F3E6AD35}" type="pres">
      <dgm:prSet presAssocID="{FC0E1194-9A14-4571-B0C4-D9E8E346F17A}" presName="rootComposite" presStyleCnt="0"/>
      <dgm:spPr/>
    </dgm:pt>
    <dgm:pt modelId="{632545F4-A01F-4F1B-88B2-82F9B1B2E3F2}" type="pres">
      <dgm:prSet presAssocID="{FC0E1194-9A14-4571-B0C4-D9E8E346F17A}" presName="rootText" presStyleLbl="node4" presStyleIdx="3" presStyleCnt="8" custScaleX="75132" custScaleY="75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8467C4-BFEC-49EB-8E15-4E4EAC377BA0}" type="pres">
      <dgm:prSet presAssocID="{FC0E1194-9A14-4571-B0C4-D9E8E346F17A}" presName="rootConnector" presStyleLbl="node4" presStyleIdx="3" presStyleCnt="8"/>
      <dgm:spPr/>
      <dgm:t>
        <a:bodyPr/>
        <a:lstStyle/>
        <a:p>
          <a:endParaRPr lang="ru-RU"/>
        </a:p>
      </dgm:t>
    </dgm:pt>
    <dgm:pt modelId="{6EA267DB-57E2-4974-9DE9-6E572BA8A91A}" type="pres">
      <dgm:prSet presAssocID="{FC0E1194-9A14-4571-B0C4-D9E8E346F17A}" presName="hierChild4" presStyleCnt="0"/>
      <dgm:spPr/>
    </dgm:pt>
    <dgm:pt modelId="{2F399381-1305-4E75-85F1-5A9B5F2F6FC8}" type="pres">
      <dgm:prSet presAssocID="{FC0E1194-9A14-4571-B0C4-D9E8E346F17A}" presName="hierChild5" presStyleCnt="0"/>
      <dgm:spPr/>
    </dgm:pt>
    <dgm:pt modelId="{7F83FFF6-C2C4-4D75-A4DB-8EE32AB41C8F}" type="pres">
      <dgm:prSet presAssocID="{FF5DE17F-CCF5-4457-AF46-FCD1BB8F1716}" presName="hierChild5" presStyleCnt="0"/>
      <dgm:spPr/>
    </dgm:pt>
    <dgm:pt modelId="{C2259C9D-6FD0-4D42-854B-1A7EFF2E3163}" type="pres">
      <dgm:prSet presAssocID="{8DA07716-36C6-4F12-B5C1-37F8CB8ED2EA}" presName="hierChild5" presStyleCnt="0"/>
      <dgm:spPr/>
    </dgm:pt>
    <dgm:pt modelId="{92914D8E-9F5F-4EC8-9B8F-18FB4AC52015}" type="pres">
      <dgm:prSet presAssocID="{BF52500E-B2EF-4012-A029-84D4991F02B7}" presName="Name37" presStyleLbl="parChTrans1D2" presStyleIdx="1" presStyleCnt="2"/>
      <dgm:spPr/>
      <dgm:t>
        <a:bodyPr/>
        <a:lstStyle/>
        <a:p>
          <a:endParaRPr lang="ru-RU"/>
        </a:p>
      </dgm:t>
    </dgm:pt>
    <dgm:pt modelId="{A32A4AB1-57BA-4B76-A861-ED0E6E08ED80}" type="pres">
      <dgm:prSet presAssocID="{F81B8A9E-2552-49A5-89C8-4F7D000CB078}" presName="hierRoot2" presStyleCnt="0">
        <dgm:presLayoutVars>
          <dgm:hierBranch val="init"/>
        </dgm:presLayoutVars>
      </dgm:prSet>
      <dgm:spPr/>
    </dgm:pt>
    <dgm:pt modelId="{9649020A-CB04-4A89-B87E-625EB1D592E7}" type="pres">
      <dgm:prSet presAssocID="{F81B8A9E-2552-49A5-89C8-4F7D000CB078}" presName="rootComposite" presStyleCnt="0"/>
      <dgm:spPr/>
    </dgm:pt>
    <dgm:pt modelId="{D5641336-E492-444C-A63B-6905E0A5687E}" type="pres">
      <dgm:prSet presAssocID="{F81B8A9E-2552-49A5-89C8-4F7D000CB078}" presName="rootText" presStyleLbl="node2" presStyleIdx="1" presStyleCnt="2" custScaleX="82645" custScaleY="826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8C57C3-8934-43D8-92BA-D4681E779CC1}" type="pres">
      <dgm:prSet presAssocID="{F81B8A9E-2552-49A5-89C8-4F7D000CB078}" presName="rootConnector" presStyleLbl="node2" presStyleIdx="1" presStyleCnt="2"/>
      <dgm:spPr/>
      <dgm:t>
        <a:bodyPr/>
        <a:lstStyle/>
        <a:p>
          <a:endParaRPr lang="ru-RU"/>
        </a:p>
      </dgm:t>
    </dgm:pt>
    <dgm:pt modelId="{4BA127E7-1405-4941-81E5-09769082AEDE}" type="pres">
      <dgm:prSet presAssocID="{F81B8A9E-2552-49A5-89C8-4F7D000CB078}" presName="hierChild4" presStyleCnt="0"/>
      <dgm:spPr/>
    </dgm:pt>
    <dgm:pt modelId="{B569F6D5-4214-4C03-BBDD-185497CBA22E}" type="pres">
      <dgm:prSet presAssocID="{2CAE8902-4E8F-464D-85D0-DDE073C6DBC7}" presName="Name37" presStyleLbl="parChTrans1D3" presStyleIdx="2" presStyleCnt="4"/>
      <dgm:spPr/>
      <dgm:t>
        <a:bodyPr/>
        <a:lstStyle/>
        <a:p>
          <a:endParaRPr lang="ru-RU"/>
        </a:p>
      </dgm:t>
    </dgm:pt>
    <dgm:pt modelId="{399E9D93-F891-4B05-B299-8A1830E8B6B0}" type="pres">
      <dgm:prSet presAssocID="{F6ABB8AF-798A-4EE4-B99E-E3E629C0DFF4}" presName="hierRoot2" presStyleCnt="0">
        <dgm:presLayoutVars>
          <dgm:hierBranch val="init"/>
        </dgm:presLayoutVars>
      </dgm:prSet>
      <dgm:spPr/>
    </dgm:pt>
    <dgm:pt modelId="{F0577319-B328-4A11-9468-2336D45741B5}" type="pres">
      <dgm:prSet presAssocID="{F6ABB8AF-798A-4EE4-B99E-E3E629C0DFF4}" presName="rootComposite" presStyleCnt="0"/>
      <dgm:spPr/>
    </dgm:pt>
    <dgm:pt modelId="{2C56C09A-3D4C-4C4D-8FC9-1866F66C974A}" type="pres">
      <dgm:prSet presAssocID="{F6ABB8AF-798A-4EE4-B99E-E3E629C0DFF4}" presName="rootText" presStyleLbl="node3" presStyleIdx="2" presStyleCnt="4" custScaleX="82645" custScaleY="826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62618A-C245-470B-9CAA-B92497A457FF}" type="pres">
      <dgm:prSet presAssocID="{F6ABB8AF-798A-4EE4-B99E-E3E629C0DFF4}" presName="rootConnector" presStyleLbl="node3" presStyleIdx="2" presStyleCnt="4"/>
      <dgm:spPr/>
      <dgm:t>
        <a:bodyPr/>
        <a:lstStyle/>
        <a:p>
          <a:endParaRPr lang="ru-RU"/>
        </a:p>
      </dgm:t>
    </dgm:pt>
    <dgm:pt modelId="{75A6627E-C393-4B46-BAA6-5504E0DE4706}" type="pres">
      <dgm:prSet presAssocID="{F6ABB8AF-798A-4EE4-B99E-E3E629C0DFF4}" presName="hierChild4" presStyleCnt="0"/>
      <dgm:spPr/>
    </dgm:pt>
    <dgm:pt modelId="{109AF4FC-6E66-4647-B9F1-F5D845EC3662}" type="pres">
      <dgm:prSet presAssocID="{C541C3D6-174F-4967-94E5-12A3B78DBB71}" presName="Name37" presStyleLbl="parChTrans1D4" presStyleIdx="4" presStyleCnt="8"/>
      <dgm:spPr/>
      <dgm:t>
        <a:bodyPr/>
        <a:lstStyle/>
        <a:p>
          <a:endParaRPr lang="ru-RU"/>
        </a:p>
      </dgm:t>
    </dgm:pt>
    <dgm:pt modelId="{17033BB6-DD22-4564-833D-9039E4C7DA45}" type="pres">
      <dgm:prSet presAssocID="{991195B3-6704-44DE-92B1-0D146A0C6773}" presName="hierRoot2" presStyleCnt="0">
        <dgm:presLayoutVars>
          <dgm:hierBranch val="init"/>
        </dgm:presLayoutVars>
      </dgm:prSet>
      <dgm:spPr/>
    </dgm:pt>
    <dgm:pt modelId="{D3D6C838-ABCE-4ED0-990C-6BAE83A2535D}" type="pres">
      <dgm:prSet presAssocID="{991195B3-6704-44DE-92B1-0D146A0C6773}" presName="rootComposite" presStyleCnt="0"/>
      <dgm:spPr/>
    </dgm:pt>
    <dgm:pt modelId="{DAFCDA86-2AB0-476C-938A-37ABEABB4CBB}" type="pres">
      <dgm:prSet presAssocID="{991195B3-6704-44DE-92B1-0D146A0C6773}" presName="rootText" presStyleLbl="node4" presStyleIdx="4" presStyleCnt="8" custScaleX="75132" custScaleY="75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A979DD-A051-49AD-9327-D7BFF44A3703}" type="pres">
      <dgm:prSet presAssocID="{991195B3-6704-44DE-92B1-0D146A0C6773}" presName="rootConnector" presStyleLbl="node4" presStyleIdx="4" presStyleCnt="8"/>
      <dgm:spPr/>
      <dgm:t>
        <a:bodyPr/>
        <a:lstStyle/>
        <a:p>
          <a:endParaRPr lang="ru-RU"/>
        </a:p>
      </dgm:t>
    </dgm:pt>
    <dgm:pt modelId="{4C266C85-9D59-434D-BE28-2194A0A33FF0}" type="pres">
      <dgm:prSet presAssocID="{991195B3-6704-44DE-92B1-0D146A0C6773}" presName="hierChild4" presStyleCnt="0"/>
      <dgm:spPr/>
    </dgm:pt>
    <dgm:pt modelId="{1E6B2A8A-8C15-4312-86F9-76E1E9633D28}" type="pres">
      <dgm:prSet presAssocID="{991195B3-6704-44DE-92B1-0D146A0C6773}" presName="hierChild5" presStyleCnt="0"/>
      <dgm:spPr/>
    </dgm:pt>
    <dgm:pt modelId="{77307499-272F-44C7-815D-BF380E64971B}" type="pres">
      <dgm:prSet presAssocID="{6CCD2EED-587A-4875-9870-F58A41FFFD2A}" presName="Name37" presStyleLbl="parChTrans1D4" presStyleIdx="5" presStyleCnt="8"/>
      <dgm:spPr/>
      <dgm:t>
        <a:bodyPr/>
        <a:lstStyle/>
        <a:p>
          <a:endParaRPr lang="ru-RU"/>
        </a:p>
      </dgm:t>
    </dgm:pt>
    <dgm:pt modelId="{77A0D926-72A3-4931-A569-A54E8231F2CC}" type="pres">
      <dgm:prSet presAssocID="{37F90935-3057-4999-B74C-4A80B7223870}" presName="hierRoot2" presStyleCnt="0">
        <dgm:presLayoutVars>
          <dgm:hierBranch val="init"/>
        </dgm:presLayoutVars>
      </dgm:prSet>
      <dgm:spPr/>
    </dgm:pt>
    <dgm:pt modelId="{9A6B07F9-4566-4437-98F9-B94A978DA0F0}" type="pres">
      <dgm:prSet presAssocID="{37F90935-3057-4999-B74C-4A80B7223870}" presName="rootComposite" presStyleCnt="0"/>
      <dgm:spPr/>
    </dgm:pt>
    <dgm:pt modelId="{8C43A83A-FA5A-4A52-B20C-F61030520D02}" type="pres">
      <dgm:prSet presAssocID="{37F90935-3057-4999-B74C-4A80B7223870}" presName="rootText" presStyleLbl="node4" presStyleIdx="5" presStyleCnt="8" custScaleX="75132" custScaleY="75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FF12E0-FEFD-4FAD-9271-B4EA39907CFB}" type="pres">
      <dgm:prSet presAssocID="{37F90935-3057-4999-B74C-4A80B7223870}" presName="rootConnector" presStyleLbl="node4" presStyleIdx="5" presStyleCnt="8"/>
      <dgm:spPr/>
      <dgm:t>
        <a:bodyPr/>
        <a:lstStyle/>
        <a:p>
          <a:endParaRPr lang="ru-RU"/>
        </a:p>
      </dgm:t>
    </dgm:pt>
    <dgm:pt modelId="{66C2F93C-822F-4C2D-95C9-7B4C390DCA9F}" type="pres">
      <dgm:prSet presAssocID="{37F90935-3057-4999-B74C-4A80B7223870}" presName="hierChild4" presStyleCnt="0"/>
      <dgm:spPr/>
    </dgm:pt>
    <dgm:pt modelId="{E2DFE094-5267-410C-8C31-B300D8513700}" type="pres">
      <dgm:prSet presAssocID="{37F90935-3057-4999-B74C-4A80B7223870}" presName="hierChild5" presStyleCnt="0"/>
      <dgm:spPr/>
    </dgm:pt>
    <dgm:pt modelId="{F96EC11B-55DA-4984-8ABB-E6E5FD64977B}" type="pres">
      <dgm:prSet presAssocID="{F6ABB8AF-798A-4EE4-B99E-E3E629C0DFF4}" presName="hierChild5" presStyleCnt="0"/>
      <dgm:spPr/>
    </dgm:pt>
    <dgm:pt modelId="{08679335-F538-4CDE-A40F-FC1DC431D1EB}" type="pres">
      <dgm:prSet presAssocID="{B73632AB-0FCE-4D8F-A73D-5F40F725B84E}" presName="Name37" presStyleLbl="parChTrans1D3" presStyleIdx="3" presStyleCnt="4"/>
      <dgm:spPr/>
      <dgm:t>
        <a:bodyPr/>
        <a:lstStyle/>
        <a:p>
          <a:endParaRPr lang="ru-RU"/>
        </a:p>
      </dgm:t>
    </dgm:pt>
    <dgm:pt modelId="{8DCE4A95-4E81-41B7-8042-A530A92AC6B3}" type="pres">
      <dgm:prSet presAssocID="{18153DFF-2A36-4440-8A01-64B6E9B7559E}" presName="hierRoot2" presStyleCnt="0">
        <dgm:presLayoutVars>
          <dgm:hierBranch val="init"/>
        </dgm:presLayoutVars>
      </dgm:prSet>
      <dgm:spPr/>
    </dgm:pt>
    <dgm:pt modelId="{2BF48E6E-4ED8-4CBF-847A-DD65E155D0B9}" type="pres">
      <dgm:prSet presAssocID="{18153DFF-2A36-4440-8A01-64B6E9B7559E}" presName="rootComposite" presStyleCnt="0"/>
      <dgm:spPr/>
    </dgm:pt>
    <dgm:pt modelId="{75129928-FCC7-459C-9830-57A5E1BF94C2}" type="pres">
      <dgm:prSet presAssocID="{18153DFF-2A36-4440-8A01-64B6E9B7559E}" presName="rootText" presStyleLbl="node3" presStyleIdx="3" presStyleCnt="4" custScaleX="82645" custScaleY="826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51D192-0AA6-4EF8-B634-90C275F80B4A}" type="pres">
      <dgm:prSet presAssocID="{18153DFF-2A36-4440-8A01-64B6E9B7559E}" presName="rootConnector" presStyleLbl="node3" presStyleIdx="3" presStyleCnt="4"/>
      <dgm:spPr/>
      <dgm:t>
        <a:bodyPr/>
        <a:lstStyle/>
        <a:p>
          <a:endParaRPr lang="ru-RU"/>
        </a:p>
      </dgm:t>
    </dgm:pt>
    <dgm:pt modelId="{16613D67-7797-4A74-B921-37BB42C3529B}" type="pres">
      <dgm:prSet presAssocID="{18153DFF-2A36-4440-8A01-64B6E9B7559E}" presName="hierChild4" presStyleCnt="0"/>
      <dgm:spPr/>
    </dgm:pt>
    <dgm:pt modelId="{359D81F8-BC12-4F16-AB5F-4887131AF9E5}" type="pres">
      <dgm:prSet presAssocID="{5A9BF319-AA3F-4221-BA83-81FEF3336387}" presName="Name37" presStyleLbl="parChTrans1D4" presStyleIdx="6" presStyleCnt="8"/>
      <dgm:spPr/>
      <dgm:t>
        <a:bodyPr/>
        <a:lstStyle/>
        <a:p>
          <a:endParaRPr lang="ru-RU"/>
        </a:p>
      </dgm:t>
    </dgm:pt>
    <dgm:pt modelId="{09A5D432-5976-46BF-B279-D6E41D564DD0}" type="pres">
      <dgm:prSet presAssocID="{1183E982-FC5E-401F-BC07-724354732F3A}" presName="hierRoot2" presStyleCnt="0">
        <dgm:presLayoutVars>
          <dgm:hierBranch val="init"/>
        </dgm:presLayoutVars>
      </dgm:prSet>
      <dgm:spPr/>
    </dgm:pt>
    <dgm:pt modelId="{EE6BC704-8E08-41DC-BC09-0B1E93392D10}" type="pres">
      <dgm:prSet presAssocID="{1183E982-FC5E-401F-BC07-724354732F3A}" presName="rootComposite" presStyleCnt="0"/>
      <dgm:spPr/>
    </dgm:pt>
    <dgm:pt modelId="{D37CBCD6-0DAA-4A3F-BF65-E751793F59C8}" type="pres">
      <dgm:prSet presAssocID="{1183E982-FC5E-401F-BC07-724354732F3A}" presName="rootText" presStyleLbl="node4" presStyleIdx="6" presStyleCnt="8" custScaleX="75132" custScaleY="75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C43FD5-FD6F-416C-94F7-2C8DB9D6B0CC}" type="pres">
      <dgm:prSet presAssocID="{1183E982-FC5E-401F-BC07-724354732F3A}" presName="rootConnector" presStyleLbl="node4" presStyleIdx="6" presStyleCnt="8"/>
      <dgm:spPr/>
      <dgm:t>
        <a:bodyPr/>
        <a:lstStyle/>
        <a:p>
          <a:endParaRPr lang="ru-RU"/>
        </a:p>
      </dgm:t>
    </dgm:pt>
    <dgm:pt modelId="{CBFF0A79-8E73-4F43-8AF5-2EBCD388BEEC}" type="pres">
      <dgm:prSet presAssocID="{1183E982-FC5E-401F-BC07-724354732F3A}" presName="hierChild4" presStyleCnt="0"/>
      <dgm:spPr/>
    </dgm:pt>
    <dgm:pt modelId="{60D67028-8E4D-47F8-AAC1-E5D58A2F4D3C}" type="pres">
      <dgm:prSet presAssocID="{1183E982-FC5E-401F-BC07-724354732F3A}" presName="hierChild5" presStyleCnt="0"/>
      <dgm:spPr/>
    </dgm:pt>
    <dgm:pt modelId="{294F8DC9-85BE-4D0D-A843-BF3F4466F850}" type="pres">
      <dgm:prSet presAssocID="{B5253809-D2AD-4872-9C26-11F1BA6657FA}" presName="Name37" presStyleLbl="parChTrans1D4" presStyleIdx="7" presStyleCnt="8"/>
      <dgm:spPr/>
      <dgm:t>
        <a:bodyPr/>
        <a:lstStyle/>
        <a:p>
          <a:endParaRPr lang="ru-RU"/>
        </a:p>
      </dgm:t>
    </dgm:pt>
    <dgm:pt modelId="{D99AA77C-3E2E-4FCD-928C-4ADD9319CD90}" type="pres">
      <dgm:prSet presAssocID="{1F2D3264-881B-4BCC-A8EB-D7FEDFDCDCF1}" presName="hierRoot2" presStyleCnt="0">
        <dgm:presLayoutVars>
          <dgm:hierBranch val="init"/>
        </dgm:presLayoutVars>
      </dgm:prSet>
      <dgm:spPr/>
    </dgm:pt>
    <dgm:pt modelId="{A1122267-EC2B-400F-A480-80EF49C195BA}" type="pres">
      <dgm:prSet presAssocID="{1F2D3264-881B-4BCC-A8EB-D7FEDFDCDCF1}" presName="rootComposite" presStyleCnt="0"/>
      <dgm:spPr/>
    </dgm:pt>
    <dgm:pt modelId="{89C78596-CEE4-429C-820B-79A6FBC6E6C4}" type="pres">
      <dgm:prSet presAssocID="{1F2D3264-881B-4BCC-A8EB-D7FEDFDCDCF1}" presName="rootText" presStyleLbl="node4" presStyleIdx="7" presStyleCnt="8" custScaleX="75132" custScaleY="75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3A5A72-60FD-4370-A87D-2327CBDB2B5C}" type="pres">
      <dgm:prSet presAssocID="{1F2D3264-881B-4BCC-A8EB-D7FEDFDCDCF1}" presName="rootConnector" presStyleLbl="node4" presStyleIdx="7" presStyleCnt="8"/>
      <dgm:spPr/>
      <dgm:t>
        <a:bodyPr/>
        <a:lstStyle/>
        <a:p>
          <a:endParaRPr lang="ru-RU"/>
        </a:p>
      </dgm:t>
    </dgm:pt>
    <dgm:pt modelId="{AD83DB15-5F77-4105-9E02-CE29F7D08FA8}" type="pres">
      <dgm:prSet presAssocID="{1F2D3264-881B-4BCC-A8EB-D7FEDFDCDCF1}" presName="hierChild4" presStyleCnt="0"/>
      <dgm:spPr/>
    </dgm:pt>
    <dgm:pt modelId="{93F9BA8C-3CDE-45ED-BA96-4BE85E495B13}" type="pres">
      <dgm:prSet presAssocID="{1F2D3264-881B-4BCC-A8EB-D7FEDFDCDCF1}" presName="hierChild5" presStyleCnt="0"/>
      <dgm:spPr/>
    </dgm:pt>
    <dgm:pt modelId="{3D82D58C-0BC6-4BC5-841D-167A1AE0912B}" type="pres">
      <dgm:prSet presAssocID="{18153DFF-2A36-4440-8A01-64B6E9B7559E}" presName="hierChild5" presStyleCnt="0"/>
      <dgm:spPr/>
    </dgm:pt>
    <dgm:pt modelId="{554F22F0-241F-4BB2-9BCD-C0CED86272C7}" type="pres">
      <dgm:prSet presAssocID="{F81B8A9E-2552-49A5-89C8-4F7D000CB078}" presName="hierChild5" presStyleCnt="0"/>
      <dgm:spPr/>
    </dgm:pt>
    <dgm:pt modelId="{88D47D2C-7D54-410C-A639-79A3845C941F}" type="pres">
      <dgm:prSet presAssocID="{C24D385F-E076-4B99-802E-BA6F674F763E}" presName="hierChild3" presStyleCnt="0"/>
      <dgm:spPr/>
    </dgm:pt>
  </dgm:ptLst>
  <dgm:cxnLst>
    <dgm:cxn modelId="{3DB51C54-B98F-4FE7-9953-A6630F2F8F45}" srcId="{C24D385F-E076-4B99-802E-BA6F674F763E}" destId="{8DA07716-36C6-4F12-B5C1-37F8CB8ED2EA}" srcOrd="0" destOrd="0" parTransId="{ADAAFC85-43E8-4600-8290-671E09CD695C}" sibTransId="{20286D1A-A835-46CB-A0B8-B6344E911896}"/>
    <dgm:cxn modelId="{223BE349-C849-4689-A7D3-5A5E86B37FEB}" type="presOf" srcId="{0736C194-44C5-4FA0-A411-03700D7799E7}" destId="{E4ABD713-18E1-4B7F-A3E3-B9798ECB001B}" srcOrd="0" destOrd="0" presId="urn:microsoft.com/office/officeart/2005/8/layout/orgChart1"/>
    <dgm:cxn modelId="{BAFD8345-A911-447F-B273-3CB1D355F011}" srcId="{F6ABB8AF-798A-4EE4-B99E-E3E629C0DFF4}" destId="{37F90935-3057-4999-B74C-4A80B7223870}" srcOrd="1" destOrd="0" parTransId="{6CCD2EED-587A-4875-9870-F58A41FFFD2A}" sibTransId="{7E5075B5-FC08-4D99-B12D-DCE6D17974EA}"/>
    <dgm:cxn modelId="{BE2F9734-7370-4C45-AEEC-0D459A8B8846}" srcId="{A6B0C7F2-E982-4899-A478-169367F182EE}" destId="{149587E9-465F-4551-B0A2-641D4777081C}" srcOrd="0" destOrd="0" parTransId="{D46BE66C-A1A4-4BBB-A54B-7F26F49FE2EA}" sibTransId="{711D80BF-E842-45FF-A87C-17D9D46057A8}"/>
    <dgm:cxn modelId="{47330C8B-8923-4590-B5D7-4895ABA913DB}" type="presOf" srcId="{09A848BC-693B-4887-99E2-7017F5056FB7}" destId="{03E7FF3F-33A1-43AF-AC91-8E02CE3C30BD}" srcOrd="0" destOrd="0" presId="urn:microsoft.com/office/officeart/2005/8/layout/orgChart1"/>
    <dgm:cxn modelId="{F5DE82EF-5EB7-4ADC-A24E-B0E585D3F97C}" type="presOf" srcId="{FF5DE17F-CCF5-4457-AF46-FCD1BB8F1716}" destId="{A29A644D-7FA7-4875-8C61-B0FFB07F17FB}" srcOrd="0" destOrd="0" presId="urn:microsoft.com/office/officeart/2005/8/layout/orgChart1"/>
    <dgm:cxn modelId="{728640EE-5821-4D97-BE9C-1FB37AD13617}" type="presOf" srcId="{A6B0C7F2-E982-4899-A478-169367F182EE}" destId="{1CE6968F-8B92-46E8-B7AF-1DE8E67E3270}" srcOrd="1" destOrd="0" presId="urn:microsoft.com/office/officeart/2005/8/layout/orgChart1"/>
    <dgm:cxn modelId="{9FA18C51-1E89-486A-AADB-D3F90DB7BD30}" type="presOf" srcId="{F6ABB8AF-798A-4EE4-B99E-E3E629C0DFF4}" destId="{F062618A-C245-470B-9CAA-B92497A457FF}" srcOrd="1" destOrd="0" presId="urn:microsoft.com/office/officeart/2005/8/layout/orgChart1"/>
    <dgm:cxn modelId="{E8110112-A6B2-4C6F-8425-F5935858F9C3}" srcId="{8DA07716-36C6-4F12-B5C1-37F8CB8ED2EA}" destId="{A6B0C7F2-E982-4899-A478-169367F182EE}" srcOrd="0" destOrd="0" parTransId="{AC6E7302-E667-4273-9BDA-272C5CDCB673}" sibTransId="{24B7E248-6F3B-4304-AD40-A2C8FAF5AECC}"/>
    <dgm:cxn modelId="{05C1B105-668B-4C3A-9AB7-931CCDB33E16}" type="presOf" srcId="{B73632AB-0FCE-4D8F-A73D-5F40F725B84E}" destId="{08679335-F538-4CDE-A40F-FC1DC431D1EB}" srcOrd="0" destOrd="0" presId="urn:microsoft.com/office/officeart/2005/8/layout/orgChart1"/>
    <dgm:cxn modelId="{87D094F9-CDEE-4E0E-9050-1AC9A7B5EFCC}" srcId="{FF5DE17F-CCF5-4457-AF46-FCD1BB8F1716}" destId="{FF2D4FAB-5191-4ACA-885C-3C2114E007D0}" srcOrd="0" destOrd="0" parTransId="{65EFD77B-2A75-45FF-B29D-653726CE4BB9}" sibTransId="{06915D2E-C045-4C94-BE19-A8DEEDDB45A4}"/>
    <dgm:cxn modelId="{76D74979-577E-49E9-8D06-D42ADD2064D7}" srcId="{F6ABB8AF-798A-4EE4-B99E-E3E629C0DFF4}" destId="{991195B3-6704-44DE-92B1-0D146A0C6773}" srcOrd="0" destOrd="0" parTransId="{C541C3D6-174F-4967-94E5-12A3B78DBB71}" sibTransId="{66741F6E-34DD-4AF6-90E6-5C6FE2CE1BF9}"/>
    <dgm:cxn modelId="{AA611FCD-25D9-4BD6-B014-6CF3A1E622AF}" type="presOf" srcId="{149587E9-465F-4551-B0A2-641D4777081C}" destId="{82C0CE98-92E6-4E22-BE5F-DDE7C257344D}" srcOrd="0" destOrd="0" presId="urn:microsoft.com/office/officeart/2005/8/layout/orgChart1"/>
    <dgm:cxn modelId="{4FF16294-0D6C-435B-8C63-B8AFCCFB9AAB}" srcId="{F81B8A9E-2552-49A5-89C8-4F7D000CB078}" destId="{18153DFF-2A36-4440-8A01-64B6E9B7559E}" srcOrd="1" destOrd="0" parTransId="{B73632AB-0FCE-4D8F-A73D-5F40F725B84E}" sibTransId="{57998205-A937-4881-9D3B-B01C4C6E365F}"/>
    <dgm:cxn modelId="{6AB3A732-A7D7-4F15-ACC2-2A07E82CF798}" type="presOf" srcId="{AC6E7302-E667-4273-9BDA-272C5CDCB673}" destId="{6DE1A3F3-2181-4B8C-A251-8B4750AFBA20}" srcOrd="0" destOrd="0" presId="urn:microsoft.com/office/officeart/2005/8/layout/orgChart1"/>
    <dgm:cxn modelId="{BD024799-34AC-4995-9168-FDED8682CCDB}" type="presOf" srcId="{C541C3D6-174F-4967-94E5-12A3B78DBB71}" destId="{109AF4FC-6E66-4647-B9F1-F5D845EC3662}" srcOrd="0" destOrd="0" presId="urn:microsoft.com/office/officeart/2005/8/layout/orgChart1"/>
    <dgm:cxn modelId="{A2A8E502-53E1-4FBA-B907-532A5AE8AC77}" type="presOf" srcId="{FF2D4FAB-5191-4ACA-885C-3C2114E007D0}" destId="{C5C1426D-F19E-4B28-81AB-5038119B1504}" srcOrd="1" destOrd="0" presId="urn:microsoft.com/office/officeart/2005/8/layout/orgChart1"/>
    <dgm:cxn modelId="{3D51BA0A-444A-4A71-9D2C-8ED97AE139E9}" type="presOf" srcId="{FC0E1194-9A14-4571-B0C4-D9E8E346F17A}" destId="{FF8467C4-BFEC-49EB-8E15-4E4EAC377BA0}" srcOrd="1" destOrd="0" presId="urn:microsoft.com/office/officeart/2005/8/layout/orgChart1"/>
    <dgm:cxn modelId="{2C948079-4BAD-4C27-A2C9-889CA0E116A8}" type="presOf" srcId="{2CAE8902-4E8F-464D-85D0-DDE073C6DBC7}" destId="{B569F6D5-4214-4C03-BBDD-185497CBA22E}" srcOrd="0" destOrd="0" presId="urn:microsoft.com/office/officeart/2005/8/layout/orgChart1"/>
    <dgm:cxn modelId="{298BC28D-6A00-488F-A01B-32268012A5C6}" type="presOf" srcId="{C24D385F-E076-4B99-802E-BA6F674F763E}" destId="{D70134F8-982D-4E58-ABEC-404BCAC84B83}" srcOrd="0" destOrd="0" presId="urn:microsoft.com/office/officeart/2005/8/layout/orgChart1"/>
    <dgm:cxn modelId="{74C08904-03B7-42E2-B22A-F9C60A5EBAAE}" type="presOf" srcId="{8DA07716-36C6-4F12-B5C1-37F8CB8ED2EA}" destId="{2ADD0B3A-358F-402F-AB49-208A44DDF63A}" srcOrd="0" destOrd="0" presId="urn:microsoft.com/office/officeart/2005/8/layout/orgChart1"/>
    <dgm:cxn modelId="{0B5BE562-B1EA-4612-B05B-6D45F555EECD}" type="presOf" srcId="{9F6BE92E-4975-4B1A-A9A3-D3C75D76EC53}" destId="{1CD0E15F-D577-4CFF-8867-C4F89F9A1B94}" srcOrd="0" destOrd="0" presId="urn:microsoft.com/office/officeart/2005/8/layout/orgChart1"/>
    <dgm:cxn modelId="{E9552F74-AC71-4ED5-97B0-41A7D429F505}" type="presOf" srcId="{B5253809-D2AD-4872-9C26-11F1BA6657FA}" destId="{294F8DC9-85BE-4D0D-A843-BF3F4466F850}" srcOrd="0" destOrd="0" presId="urn:microsoft.com/office/officeart/2005/8/layout/orgChart1"/>
    <dgm:cxn modelId="{22DE1D95-6BAA-4CFE-BABE-C136273E08B7}" type="presOf" srcId="{18153DFF-2A36-4440-8A01-64B6E9B7559E}" destId="{CE51D192-0AA6-4EF8-B634-90C275F80B4A}" srcOrd="1" destOrd="0" presId="urn:microsoft.com/office/officeart/2005/8/layout/orgChart1"/>
    <dgm:cxn modelId="{7B660C72-0204-442C-ACB6-E3A579B308E5}" type="presOf" srcId="{A6B0C7F2-E982-4899-A478-169367F182EE}" destId="{498EAD43-EFDB-41BC-A5A2-AA61DA0D5FBB}" srcOrd="0" destOrd="0" presId="urn:microsoft.com/office/officeart/2005/8/layout/orgChart1"/>
    <dgm:cxn modelId="{911B158E-3552-4FC4-8622-7F2FA908D329}" type="presOf" srcId="{149587E9-465F-4551-B0A2-641D4777081C}" destId="{7C9053DF-B362-4C27-B033-B40DB94AB380}" srcOrd="1" destOrd="0" presId="urn:microsoft.com/office/officeart/2005/8/layout/orgChart1"/>
    <dgm:cxn modelId="{373D3836-7528-4A94-8B49-AD5E634553A3}" type="presOf" srcId="{F81B8A9E-2552-49A5-89C8-4F7D000CB078}" destId="{D5641336-E492-444C-A63B-6905E0A5687E}" srcOrd="0" destOrd="0" presId="urn:microsoft.com/office/officeart/2005/8/layout/orgChart1"/>
    <dgm:cxn modelId="{BC465E21-138A-44F0-A2BC-F82A02696611}" type="presOf" srcId="{9F6BE92E-4975-4B1A-A9A3-D3C75D76EC53}" destId="{2B145522-E951-49EB-B93B-45EF45768030}" srcOrd="1" destOrd="0" presId="urn:microsoft.com/office/officeart/2005/8/layout/orgChart1"/>
    <dgm:cxn modelId="{2FB12F73-7650-4572-BC26-0B141B2360F8}" type="presOf" srcId="{1183E982-FC5E-401F-BC07-724354732F3A}" destId="{D37CBCD6-0DAA-4A3F-BF65-E751793F59C8}" srcOrd="0" destOrd="0" presId="urn:microsoft.com/office/officeart/2005/8/layout/orgChart1"/>
    <dgm:cxn modelId="{AC328968-10AF-40C5-9AE6-881DA072DC38}" srcId="{8DA07716-36C6-4F12-B5C1-37F8CB8ED2EA}" destId="{FF5DE17F-CCF5-4457-AF46-FCD1BB8F1716}" srcOrd="1" destOrd="0" parTransId="{CDF60A66-D9F6-431E-822A-F62B4A21A003}" sibTransId="{2B8C7936-74C8-4218-9DF5-CDD348E3A64F}"/>
    <dgm:cxn modelId="{1A26B64E-1877-48F9-8EA0-A07DB6E2AFAF}" type="presOf" srcId="{5A9BF319-AA3F-4221-BA83-81FEF3336387}" destId="{359D81F8-BC12-4F16-AB5F-4887131AF9E5}" srcOrd="0" destOrd="0" presId="urn:microsoft.com/office/officeart/2005/8/layout/orgChart1"/>
    <dgm:cxn modelId="{307023F8-B616-4B48-A61D-95DE64E8291F}" srcId="{F81B8A9E-2552-49A5-89C8-4F7D000CB078}" destId="{F6ABB8AF-798A-4EE4-B99E-E3E629C0DFF4}" srcOrd="0" destOrd="0" parTransId="{2CAE8902-4E8F-464D-85D0-DDE073C6DBC7}" sibTransId="{2BFC573E-01C2-426A-8491-6403CF230CD3}"/>
    <dgm:cxn modelId="{AF74E833-89B9-4EA9-80EE-4E8D17588E39}" type="presOf" srcId="{FF5DE17F-CCF5-4457-AF46-FCD1BB8F1716}" destId="{38F3D81D-6EDE-4D73-83AF-E9AB25A92447}" srcOrd="1" destOrd="0" presId="urn:microsoft.com/office/officeart/2005/8/layout/orgChart1"/>
    <dgm:cxn modelId="{05B8BBD4-9293-4065-A665-AE8552EA0903}" type="presOf" srcId="{C24D385F-E076-4B99-802E-BA6F674F763E}" destId="{30E22C69-BCBB-44F6-8544-A78093C63933}" srcOrd="1" destOrd="0" presId="urn:microsoft.com/office/officeart/2005/8/layout/orgChart1"/>
    <dgm:cxn modelId="{8CB55383-3F55-45C1-A8AE-95DCA6927032}" type="presOf" srcId="{1183E982-FC5E-401F-BC07-724354732F3A}" destId="{67C43FD5-FD6F-416C-94F7-2C8DB9D6B0CC}" srcOrd="1" destOrd="0" presId="urn:microsoft.com/office/officeart/2005/8/layout/orgChart1"/>
    <dgm:cxn modelId="{9B0CE156-FF64-43BB-A2DB-A45FA939B0D5}" type="presOf" srcId="{37F90935-3057-4999-B74C-4A80B7223870}" destId="{8FFF12E0-FEFD-4FAD-9271-B4EA39907CFB}" srcOrd="1" destOrd="0" presId="urn:microsoft.com/office/officeart/2005/8/layout/orgChart1"/>
    <dgm:cxn modelId="{C959E879-9233-4872-BB78-E84B98AFCB9E}" srcId="{18153DFF-2A36-4440-8A01-64B6E9B7559E}" destId="{1F2D3264-881B-4BCC-A8EB-D7FEDFDCDCF1}" srcOrd="1" destOrd="0" parTransId="{B5253809-D2AD-4872-9C26-11F1BA6657FA}" sibTransId="{5D980CEC-B301-4610-83E7-6052C4B1BA9D}"/>
    <dgm:cxn modelId="{BC6E708B-62EB-40DB-BC7E-D8AAD6D4EC71}" type="presOf" srcId="{D0A4CA13-FE4F-4C94-A1B1-86B5AD0A4CE6}" destId="{5B3B20DB-8CD8-4FA9-BCA2-23E04973F511}" srcOrd="0" destOrd="0" presId="urn:microsoft.com/office/officeart/2005/8/layout/orgChart1"/>
    <dgm:cxn modelId="{0BD99DF7-2D04-4523-954D-35C90444E271}" type="presOf" srcId="{991195B3-6704-44DE-92B1-0D146A0C6773}" destId="{DAFCDA86-2AB0-476C-938A-37ABEABB4CBB}" srcOrd="0" destOrd="0" presId="urn:microsoft.com/office/officeart/2005/8/layout/orgChart1"/>
    <dgm:cxn modelId="{AB614377-7B0C-4EC7-AF18-8DACB4DC4878}" type="presOf" srcId="{18153DFF-2A36-4440-8A01-64B6E9B7559E}" destId="{75129928-FCC7-459C-9830-57A5E1BF94C2}" srcOrd="0" destOrd="0" presId="urn:microsoft.com/office/officeart/2005/8/layout/orgChart1"/>
    <dgm:cxn modelId="{12141D52-B6BF-4CD6-A0C6-BAB139A1DAAA}" type="presOf" srcId="{991195B3-6704-44DE-92B1-0D146A0C6773}" destId="{A4A979DD-A051-49AD-9327-D7BFF44A3703}" srcOrd="1" destOrd="0" presId="urn:microsoft.com/office/officeart/2005/8/layout/orgChart1"/>
    <dgm:cxn modelId="{44ACE8E4-3D35-40F6-B829-225ACA5A118E}" type="presOf" srcId="{ADAAFC85-43E8-4600-8290-671E09CD695C}" destId="{B7C62F9A-B3EC-427A-923D-366B47A1F539}" srcOrd="0" destOrd="0" presId="urn:microsoft.com/office/officeart/2005/8/layout/orgChart1"/>
    <dgm:cxn modelId="{C0E3323B-900E-4B48-ABF0-FE38929924BF}" srcId="{D0A4CA13-FE4F-4C94-A1B1-86B5AD0A4CE6}" destId="{C24D385F-E076-4B99-802E-BA6F674F763E}" srcOrd="0" destOrd="0" parTransId="{59EBED16-1495-4950-B1D5-B37B669E1F8A}" sibTransId="{EA0E0796-1FCC-4D75-8728-294B9CF01344}"/>
    <dgm:cxn modelId="{6C50D1AE-6DA3-4813-8837-587CD0C8CF13}" srcId="{FF5DE17F-CCF5-4457-AF46-FCD1BB8F1716}" destId="{FC0E1194-9A14-4571-B0C4-D9E8E346F17A}" srcOrd="1" destOrd="0" parTransId="{09A848BC-693B-4887-99E2-7017F5056FB7}" sibTransId="{3982AE23-2452-4F4D-B650-1E17B2681261}"/>
    <dgm:cxn modelId="{E12282F8-2A6F-44BB-A7CF-01DD5973EA6F}" type="presOf" srcId="{FF2D4FAB-5191-4ACA-885C-3C2114E007D0}" destId="{ACFCC7EF-AB87-407D-BA1D-6D10C387BA15}" srcOrd="0" destOrd="0" presId="urn:microsoft.com/office/officeart/2005/8/layout/orgChart1"/>
    <dgm:cxn modelId="{B6846421-3E1A-488A-9D10-BF1279BB459B}" type="presOf" srcId="{65EFD77B-2A75-45FF-B29D-653726CE4BB9}" destId="{608397CD-310C-47E2-BBA8-5678358C5BB4}" srcOrd="0" destOrd="0" presId="urn:microsoft.com/office/officeart/2005/8/layout/orgChart1"/>
    <dgm:cxn modelId="{4328200C-BFF9-4A71-963F-9DED7923F506}" type="presOf" srcId="{F81B8A9E-2552-49A5-89C8-4F7D000CB078}" destId="{618C57C3-8934-43D8-92BA-D4681E779CC1}" srcOrd="1" destOrd="0" presId="urn:microsoft.com/office/officeart/2005/8/layout/orgChart1"/>
    <dgm:cxn modelId="{19EF6CFD-A95D-4A22-B220-9245910ECED9}" type="presOf" srcId="{37F90935-3057-4999-B74C-4A80B7223870}" destId="{8C43A83A-FA5A-4A52-B20C-F61030520D02}" srcOrd="0" destOrd="0" presId="urn:microsoft.com/office/officeart/2005/8/layout/orgChart1"/>
    <dgm:cxn modelId="{01F06A39-004B-42D5-847A-F54C4C153E28}" type="presOf" srcId="{BF52500E-B2EF-4012-A029-84D4991F02B7}" destId="{92914D8E-9F5F-4EC8-9B8F-18FB4AC52015}" srcOrd="0" destOrd="0" presId="urn:microsoft.com/office/officeart/2005/8/layout/orgChart1"/>
    <dgm:cxn modelId="{5419A438-56C4-4E2C-A52A-88810909DB99}" srcId="{C24D385F-E076-4B99-802E-BA6F674F763E}" destId="{F81B8A9E-2552-49A5-89C8-4F7D000CB078}" srcOrd="1" destOrd="0" parTransId="{BF52500E-B2EF-4012-A029-84D4991F02B7}" sibTransId="{82E493EC-1776-4A15-9D31-F3D6AD457827}"/>
    <dgm:cxn modelId="{DA259688-B3D2-4414-921C-2B692BEBAB0C}" type="presOf" srcId="{F6ABB8AF-798A-4EE4-B99E-E3E629C0DFF4}" destId="{2C56C09A-3D4C-4C4D-8FC9-1866F66C974A}" srcOrd="0" destOrd="0" presId="urn:microsoft.com/office/officeart/2005/8/layout/orgChart1"/>
    <dgm:cxn modelId="{D76BDA38-A394-4D13-8EA1-325CBC5D3B81}" type="presOf" srcId="{1F2D3264-881B-4BCC-A8EB-D7FEDFDCDCF1}" destId="{7C3A5A72-60FD-4370-A87D-2327CBDB2B5C}" srcOrd="1" destOrd="0" presId="urn:microsoft.com/office/officeart/2005/8/layout/orgChart1"/>
    <dgm:cxn modelId="{543FA0FD-36BE-45E7-96EA-53D34C8DE872}" type="presOf" srcId="{1F2D3264-881B-4BCC-A8EB-D7FEDFDCDCF1}" destId="{89C78596-CEE4-429C-820B-79A6FBC6E6C4}" srcOrd="0" destOrd="0" presId="urn:microsoft.com/office/officeart/2005/8/layout/orgChart1"/>
    <dgm:cxn modelId="{859A9C2B-CB7B-4956-9A88-B23CF300B749}" type="presOf" srcId="{CDF60A66-D9F6-431E-822A-F62B4A21A003}" destId="{F23772B1-082B-4FD0-A5F6-7E4F71C95391}" srcOrd="0" destOrd="0" presId="urn:microsoft.com/office/officeart/2005/8/layout/orgChart1"/>
    <dgm:cxn modelId="{58317EA4-DF40-4062-B3F9-68548AF14A65}" type="presOf" srcId="{6CCD2EED-587A-4875-9870-F58A41FFFD2A}" destId="{77307499-272F-44C7-815D-BF380E64971B}" srcOrd="0" destOrd="0" presId="urn:microsoft.com/office/officeart/2005/8/layout/orgChart1"/>
    <dgm:cxn modelId="{86035652-DBC7-423E-88B4-82D8C65DABFA}" srcId="{18153DFF-2A36-4440-8A01-64B6E9B7559E}" destId="{1183E982-FC5E-401F-BC07-724354732F3A}" srcOrd="0" destOrd="0" parTransId="{5A9BF319-AA3F-4221-BA83-81FEF3336387}" sibTransId="{5FB72564-2753-4F42-A94A-ED7E4D46AC27}"/>
    <dgm:cxn modelId="{26F07AF5-A9F6-48BB-8BE5-534C9F21A2F3}" type="presOf" srcId="{FC0E1194-9A14-4571-B0C4-D9E8E346F17A}" destId="{632545F4-A01F-4F1B-88B2-82F9B1B2E3F2}" srcOrd="0" destOrd="0" presId="urn:microsoft.com/office/officeart/2005/8/layout/orgChart1"/>
    <dgm:cxn modelId="{E0C2C3F7-4031-427F-950D-8579E9CF4B08}" srcId="{A6B0C7F2-E982-4899-A478-169367F182EE}" destId="{9F6BE92E-4975-4B1A-A9A3-D3C75D76EC53}" srcOrd="1" destOrd="0" parTransId="{0736C194-44C5-4FA0-A411-03700D7799E7}" sibTransId="{8EA7B828-5643-40EB-9D20-EACC1A6E0107}"/>
    <dgm:cxn modelId="{ED1EEA85-D663-42D8-BE71-C753972EF918}" type="presOf" srcId="{8DA07716-36C6-4F12-B5C1-37F8CB8ED2EA}" destId="{1D528B11-E3D5-4758-84F4-C47A7BCA9A48}" srcOrd="1" destOrd="0" presId="urn:microsoft.com/office/officeart/2005/8/layout/orgChart1"/>
    <dgm:cxn modelId="{99A5BCA0-6348-43D9-971B-703B1C0C4617}" type="presOf" srcId="{D46BE66C-A1A4-4BBB-A54B-7F26F49FE2EA}" destId="{A761256C-1855-46A9-9887-7B95501F2291}" srcOrd="0" destOrd="0" presId="urn:microsoft.com/office/officeart/2005/8/layout/orgChart1"/>
    <dgm:cxn modelId="{0F836692-84ED-489D-B28B-B3DC79EB0CCD}" type="presParOf" srcId="{5B3B20DB-8CD8-4FA9-BCA2-23E04973F511}" destId="{39EF2DA1-0730-44C8-9714-0FF05641C91A}" srcOrd="0" destOrd="0" presId="urn:microsoft.com/office/officeart/2005/8/layout/orgChart1"/>
    <dgm:cxn modelId="{197C3EA1-B065-4657-9817-D7F4265EA334}" type="presParOf" srcId="{39EF2DA1-0730-44C8-9714-0FF05641C91A}" destId="{DB6C53D4-E4AC-4AB9-90A6-3EE4000691EE}" srcOrd="0" destOrd="0" presId="urn:microsoft.com/office/officeart/2005/8/layout/orgChart1"/>
    <dgm:cxn modelId="{14551E0E-810E-41C6-B7A0-ADAD490D87FA}" type="presParOf" srcId="{DB6C53D4-E4AC-4AB9-90A6-3EE4000691EE}" destId="{D70134F8-982D-4E58-ABEC-404BCAC84B83}" srcOrd="0" destOrd="0" presId="urn:microsoft.com/office/officeart/2005/8/layout/orgChart1"/>
    <dgm:cxn modelId="{547FEAFD-AA96-4D07-B7ED-A844235EDF97}" type="presParOf" srcId="{DB6C53D4-E4AC-4AB9-90A6-3EE4000691EE}" destId="{30E22C69-BCBB-44F6-8544-A78093C63933}" srcOrd="1" destOrd="0" presId="urn:microsoft.com/office/officeart/2005/8/layout/orgChart1"/>
    <dgm:cxn modelId="{73781707-4A43-4D33-954E-F3C1929410C2}" type="presParOf" srcId="{39EF2DA1-0730-44C8-9714-0FF05641C91A}" destId="{005870CA-1AB3-4A8E-BD73-D324C379F2B1}" srcOrd="1" destOrd="0" presId="urn:microsoft.com/office/officeart/2005/8/layout/orgChart1"/>
    <dgm:cxn modelId="{E1F57363-1E5E-432E-A6AD-52B23919EE48}" type="presParOf" srcId="{005870CA-1AB3-4A8E-BD73-D324C379F2B1}" destId="{B7C62F9A-B3EC-427A-923D-366B47A1F539}" srcOrd="0" destOrd="0" presId="urn:microsoft.com/office/officeart/2005/8/layout/orgChart1"/>
    <dgm:cxn modelId="{D079D406-5442-4D58-A08F-7020EF7BCA53}" type="presParOf" srcId="{005870CA-1AB3-4A8E-BD73-D324C379F2B1}" destId="{052B3F91-5C2B-4C10-9780-57EA77147092}" srcOrd="1" destOrd="0" presId="urn:microsoft.com/office/officeart/2005/8/layout/orgChart1"/>
    <dgm:cxn modelId="{C44A6758-EC83-43AA-ABB8-DAF07C716C66}" type="presParOf" srcId="{052B3F91-5C2B-4C10-9780-57EA77147092}" destId="{F1AF6157-BCED-47CC-8081-39DBEFCAA4FC}" srcOrd="0" destOrd="0" presId="urn:microsoft.com/office/officeart/2005/8/layout/orgChart1"/>
    <dgm:cxn modelId="{F9C6E830-052C-4035-A7AE-2F8362EB3AFF}" type="presParOf" srcId="{F1AF6157-BCED-47CC-8081-39DBEFCAA4FC}" destId="{2ADD0B3A-358F-402F-AB49-208A44DDF63A}" srcOrd="0" destOrd="0" presId="urn:microsoft.com/office/officeart/2005/8/layout/orgChart1"/>
    <dgm:cxn modelId="{B178BF35-F0AD-47B3-9B43-B01B471E4F8D}" type="presParOf" srcId="{F1AF6157-BCED-47CC-8081-39DBEFCAA4FC}" destId="{1D528B11-E3D5-4758-84F4-C47A7BCA9A48}" srcOrd="1" destOrd="0" presId="urn:microsoft.com/office/officeart/2005/8/layout/orgChart1"/>
    <dgm:cxn modelId="{B0467887-AA4C-4DF1-9753-A8C848B0EA59}" type="presParOf" srcId="{052B3F91-5C2B-4C10-9780-57EA77147092}" destId="{0A490787-D910-411C-B9C8-374CC0404D88}" srcOrd="1" destOrd="0" presId="urn:microsoft.com/office/officeart/2005/8/layout/orgChart1"/>
    <dgm:cxn modelId="{B2813D88-B5F1-423B-895E-98FEF29298A7}" type="presParOf" srcId="{0A490787-D910-411C-B9C8-374CC0404D88}" destId="{6DE1A3F3-2181-4B8C-A251-8B4750AFBA20}" srcOrd="0" destOrd="0" presId="urn:microsoft.com/office/officeart/2005/8/layout/orgChart1"/>
    <dgm:cxn modelId="{B6320446-C0BA-4530-BAE7-11EB704AC4E5}" type="presParOf" srcId="{0A490787-D910-411C-B9C8-374CC0404D88}" destId="{ED25EC92-FF1C-4B11-B947-951D343E4696}" srcOrd="1" destOrd="0" presId="urn:microsoft.com/office/officeart/2005/8/layout/orgChart1"/>
    <dgm:cxn modelId="{67276359-F511-49FD-938B-2E5BF83A9614}" type="presParOf" srcId="{ED25EC92-FF1C-4B11-B947-951D343E4696}" destId="{0B4BBF63-2E9C-4719-995E-5AD62761E5DF}" srcOrd="0" destOrd="0" presId="urn:microsoft.com/office/officeart/2005/8/layout/orgChart1"/>
    <dgm:cxn modelId="{7D575C06-A8EE-4F21-9A08-585878B83F32}" type="presParOf" srcId="{0B4BBF63-2E9C-4719-995E-5AD62761E5DF}" destId="{498EAD43-EFDB-41BC-A5A2-AA61DA0D5FBB}" srcOrd="0" destOrd="0" presId="urn:microsoft.com/office/officeart/2005/8/layout/orgChart1"/>
    <dgm:cxn modelId="{F31CAAAF-8385-4F4D-A153-940E674753BB}" type="presParOf" srcId="{0B4BBF63-2E9C-4719-995E-5AD62761E5DF}" destId="{1CE6968F-8B92-46E8-B7AF-1DE8E67E3270}" srcOrd="1" destOrd="0" presId="urn:microsoft.com/office/officeart/2005/8/layout/orgChart1"/>
    <dgm:cxn modelId="{19D00EB7-22F6-4B28-9FC3-D451DD49488A}" type="presParOf" srcId="{ED25EC92-FF1C-4B11-B947-951D343E4696}" destId="{9EB2E71D-3802-48CD-9901-2D8D97A59CBF}" srcOrd="1" destOrd="0" presId="urn:microsoft.com/office/officeart/2005/8/layout/orgChart1"/>
    <dgm:cxn modelId="{D427B906-5AFB-4D79-A300-1F08D8FCD721}" type="presParOf" srcId="{9EB2E71D-3802-48CD-9901-2D8D97A59CBF}" destId="{A761256C-1855-46A9-9887-7B95501F2291}" srcOrd="0" destOrd="0" presId="urn:microsoft.com/office/officeart/2005/8/layout/orgChart1"/>
    <dgm:cxn modelId="{15AAD888-3325-48CC-94C5-A40D7EEF39F1}" type="presParOf" srcId="{9EB2E71D-3802-48CD-9901-2D8D97A59CBF}" destId="{F1C12939-D116-4B01-91EE-59CFC89283D3}" srcOrd="1" destOrd="0" presId="urn:microsoft.com/office/officeart/2005/8/layout/orgChart1"/>
    <dgm:cxn modelId="{22163F47-9F28-4990-BB82-6CC5BDEED14C}" type="presParOf" srcId="{F1C12939-D116-4B01-91EE-59CFC89283D3}" destId="{27D9625A-D07B-448E-B10E-A24BD489F138}" srcOrd="0" destOrd="0" presId="urn:microsoft.com/office/officeart/2005/8/layout/orgChart1"/>
    <dgm:cxn modelId="{F091EA63-2867-4539-9983-363F87CF6214}" type="presParOf" srcId="{27D9625A-D07B-448E-B10E-A24BD489F138}" destId="{82C0CE98-92E6-4E22-BE5F-DDE7C257344D}" srcOrd="0" destOrd="0" presId="urn:microsoft.com/office/officeart/2005/8/layout/orgChart1"/>
    <dgm:cxn modelId="{2571361D-E9B3-4468-93D9-7A03DFB8B9EA}" type="presParOf" srcId="{27D9625A-D07B-448E-B10E-A24BD489F138}" destId="{7C9053DF-B362-4C27-B033-B40DB94AB380}" srcOrd="1" destOrd="0" presId="urn:microsoft.com/office/officeart/2005/8/layout/orgChart1"/>
    <dgm:cxn modelId="{082A7983-9D7E-4A78-AD79-AE868F908DE4}" type="presParOf" srcId="{F1C12939-D116-4B01-91EE-59CFC89283D3}" destId="{F9A137C3-EEA0-46BF-93BC-AEDBE6ED8FE3}" srcOrd="1" destOrd="0" presId="urn:microsoft.com/office/officeart/2005/8/layout/orgChart1"/>
    <dgm:cxn modelId="{2025778C-5BBC-4511-8158-7331C4B07D84}" type="presParOf" srcId="{F1C12939-D116-4B01-91EE-59CFC89283D3}" destId="{39EFF1A1-1B4E-418D-BAFE-F490590AA172}" srcOrd="2" destOrd="0" presId="urn:microsoft.com/office/officeart/2005/8/layout/orgChart1"/>
    <dgm:cxn modelId="{60DC197F-7EA7-44E5-B4FA-684D7CD0FDC7}" type="presParOf" srcId="{9EB2E71D-3802-48CD-9901-2D8D97A59CBF}" destId="{E4ABD713-18E1-4B7F-A3E3-B9798ECB001B}" srcOrd="2" destOrd="0" presId="urn:microsoft.com/office/officeart/2005/8/layout/orgChart1"/>
    <dgm:cxn modelId="{47221A77-AB1C-4BE4-8958-7107A429DEA3}" type="presParOf" srcId="{9EB2E71D-3802-48CD-9901-2D8D97A59CBF}" destId="{83FDB4A4-79F9-4C1C-AEBA-72F211E9FDD9}" srcOrd="3" destOrd="0" presId="urn:microsoft.com/office/officeart/2005/8/layout/orgChart1"/>
    <dgm:cxn modelId="{0DF60EF9-FEF0-4FC1-A3B5-1E1BC932DA19}" type="presParOf" srcId="{83FDB4A4-79F9-4C1C-AEBA-72F211E9FDD9}" destId="{96E2C42F-AD56-4304-877E-415C7779C8FC}" srcOrd="0" destOrd="0" presId="urn:microsoft.com/office/officeart/2005/8/layout/orgChart1"/>
    <dgm:cxn modelId="{C117614D-BDBC-43E2-84A7-4A492BEAD854}" type="presParOf" srcId="{96E2C42F-AD56-4304-877E-415C7779C8FC}" destId="{1CD0E15F-D577-4CFF-8867-C4F89F9A1B94}" srcOrd="0" destOrd="0" presId="urn:microsoft.com/office/officeart/2005/8/layout/orgChart1"/>
    <dgm:cxn modelId="{CF2F4A1D-F29B-48B9-9C0C-D58D8FFC0CCA}" type="presParOf" srcId="{96E2C42F-AD56-4304-877E-415C7779C8FC}" destId="{2B145522-E951-49EB-B93B-45EF45768030}" srcOrd="1" destOrd="0" presId="urn:microsoft.com/office/officeart/2005/8/layout/orgChart1"/>
    <dgm:cxn modelId="{C088CCDF-2E26-44E2-AAE0-10C395426BCF}" type="presParOf" srcId="{83FDB4A4-79F9-4C1C-AEBA-72F211E9FDD9}" destId="{E39D130F-0576-455D-A6E4-208540D75FD8}" srcOrd="1" destOrd="0" presId="urn:microsoft.com/office/officeart/2005/8/layout/orgChart1"/>
    <dgm:cxn modelId="{AA797EFA-3DD2-4789-B791-C5B9DB8EA048}" type="presParOf" srcId="{83FDB4A4-79F9-4C1C-AEBA-72F211E9FDD9}" destId="{1150C684-FE7F-4326-B967-13EF78F04E39}" srcOrd="2" destOrd="0" presId="urn:microsoft.com/office/officeart/2005/8/layout/orgChart1"/>
    <dgm:cxn modelId="{EB3B5701-0E03-4A21-ADC0-3CAFB0FCD9AD}" type="presParOf" srcId="{ED25EC92-FF1C-4B11-B947-951D343E4696}" destId="{57C07230-FA51-4F09-8A69-1CA0F7A3973A}" srcOrd="2" destOrd="0" presId="urn:microsoft.com/office/officeart/2005/8/layout/orgChart1"/>
    <dgm:cxn modelId="{F25C9735-9ECE-42D8-BF98-95C5EED68C96}" type="presParOf" srcId="{0A490787-D910-411C-B9C8-374CC0404D88}" destId="{F23772B1-082B-4FD0-A5F6-7E4F71C95391}" srcOrd="2" destOrd="0" presId="urn:microsoft.com/office/officeart/2005/8/layout/orgChart1"/>
    <dgm:cxn modelId="{63AFA9AB-73B1-4292-884C-10E44D01B2DC}" type="presParOf" srcId="{0A490787-D910-411C-B9C8-374CC0404D88}" destId="{4A26EE0E-1BD7-495D-B3E1-545A10798F8C}" srcOrd="3" destOrd="0" presId="urn:microsoft.com/office/officeart/2005/8/layout/orgChart1"/>
    <dgm:cxn modelId="{3CD49662-13FF-4BAA-96C3-D25AD98EF3A1}" type="presParOf" srcId="{4A26EE0E-1BD7-495D-B3E1-545A10798F8C}" destId="{13D64226-6CE1-4091-9A3B-B05555BBFF59}" srcOrd="0" destOrd="0" presId="urn:microsoft.com/office/officeart/2005/8/layout/orgChart1"/>
    <dgm:cxn modelId="{A340FFC4-DFDE-48D4-A2FB-158C48EE5641}" type="presParOf" srcId="{13D64226-6CE1-4091-9A3B-B05555BBFF59}" destId="{A29A644D-7FA7-4875-8C61-B0FFB07F17FB}" srcOrd="0" destOrd="0" presId="urn:microsoft.com/office/officeart/2005/8/layout/orgChart1"/>
    <dgm:cxn modelId="{920EC3E2-C3EB-4B27-871A-5BAEE0F3522B}" type="presParOf" srcId="{13D64226-6CE1-4091-9A3B-B05555BBFF59}" destId="{38F3D81D-6EDE-4D73-83AF-E9AB25A92447}" srcOrd="1" destOrd="0" presId="urn:microsoft.com/office/officeart/2005/8/layout/orgChart1"/>
    <dgm:cxn modelId="{AC8DFAAD-4CF1-446F-9D27-FC88F4BEF542}" type="presParOf" srcId="{4A26EE0E-1BD7-495D-B3E1-545A10798F8C}" destId="{342FACD3-2DD5-499A-B00D-5A6C39BD2C86}" srcOrd="1" destOrd="0" presId="urn:microsoft.com/office/officeart/2005/8/layout/orgChart1"/>
    <dgm:cxn modelId="{CE7C5D3B-7A87-4270-B1B3-3F06E73442BB}" type="presParOf" srcId="{342FACD3-2DD5-499A-B00D-5A6C39BD2C86}" destId="{608397CD-310C-47E2-BBA8-5678358C5BB4}" srcOrd="0" destOrd="0" presId="urn:microsoft.com/office/officeart/2005/8/layout/orgChart1"/>
    <dgm:cxn modelId="{5D72DCA1-C5C8-46AD-93F2-5530BD44EB72}" type="presParOf" srcId="{342FACD3-2DD5-499A-B00D-5A6C39BD2C86}" destId="{4903B403-C679-4292-9F27-A3F641DA8DB4}" srcOrd="1" destOrd="0" presId="urn:microsoft.com/office/officeart/2005/8/layout/orgChart1"/>
    <dgm:cxn modelId="{D022192D-83E5-4590-9045-295AAD3D9AFC}" type="presParOf" srcId="{4903B403-C679-4292-9F27-A3F641DA8DB4}" destId="{5B1AD718-AF99-4A25-A837-17C80FDCD684}" srcOrd="0" destOrd="0" presId="urn:microsoft.com/office/officeart/2005/8/layout/orgChart1"/>
    <dgm:cxn modelId="{73F7BE49-F21B-4329-A921-6E6DE507EEF4}" type="presParOf" srcId="{5B1AD718-AF99-4A25-A837-17C80FDCD684}" destId="{ACFCC7EF-AB87-407D-BA1D-6D10C387BA15}" srcOrd="0" destOrd="0" presId="urn:microsoft.com/office/officeart/2005/8/layout/orgChart1"/>
    <dgm:cxn modelId="{F25F878E-78C7-43A8-99D5-4F1B5B95637C}" type="presParOf" srcId="{5B1AD718-AF99-4A25-A837-17C80FDCD684}" destId="{C5C1426D-F19E-4B28-81AB-5038119B1504}" srcOrd="1" destOrd="0" presId="urn:microsoft.com/office/officeart/2005/8/layout/orgChart1"/>
    <dgm:cxn modelId="{4E7FACEC-3B47-4709-A5E9-9F7EA673F524}" type="presParOf" srcId="{4903B403-C679-4292-9F27-A3F641DA8DB4}" destId="{A1DBA3B8-B77E-4901-A549-4F05648DFB32}" srcOrd="1" destOrd="0" presId="urn:microsoft.com/office/officeart/2005/8/layout/orgChart1"/>
    <dgm:cxn modelId="{95EDD8CC-E448-4A59-99D7-B6C460F0A94B}" type="presParOf" srcId="{4903B403-C679-4292-9F27-A3F641DA8DB4}" destId="{21ED855C-6236-48DD-97D8-211CB45C5DA1}" srcOrd="2" destOrd="0" presId="urn:microsoft.com/office/officeart/2005/8/layout/orgChart1"/>
    <dgm:cxn modelId="{DB7497A3-3A17-4EDC-9C76-D62A338B36EF}" type="presParOf" srcId="{342FACD3-2DD5-499A-B00D-5A6C39BD2C86}" destId="{03E7FF3F-33A1-43AF-AC91-8E02CE3C30BD}" srcOrd="2" destOrd="0" presId="urn:microsoft.com/office/officeart/2005/8/layout/orgChart1"/>
    <dgm:cxn modelId="{C2E68EAD-4E41-46CF-83BE-5E1731F0ABFF}" type="presParOf" srcId="{342FACD3-2DD5-499A-B00D-5A6C39BD2C86}" destId="{38C64196-4E2D-41E0-B0C9-1FF4CC537875}" srcOrd="3" destOrd="0" presId="urn:microsoft.com/office/officeart/2005/8/layout/orgChart1"/>
    <dgm:cxn modelId="{49744DA1-B2B7-48EA-A3A2-336769B5766C}" type="presParOf" srcId="{38C64196-4E2D-41E0-B0C9-1FF4CC537875}" destId="{90B459C2-466A-40A4-B156-2EF2F3E6AD35}" srcOrd="0" destOrd="0" presId="urn:microsoft.com/office/officeart/2005/8/layout/orgChart1"/>
    <dgm:cxn modelId="{02B1F67D-EB1F-4AC9-97EB-D7AB07054F19}" type="presParOf" srcId="{90B459C2-466A-40A4-B156-2EF2F3E6AD35}" destId="{632545F4-A01F-4F1B-88B2-82F9B1B2E3F2}" srcOrd="0" destOrd="0" presId="urn:microsoft.com/office/officeart/2005/8/layout/orgChart1"/>
    <dgm:cxn modelId="{E7B90360-7807-459E-82FA-CFB8A8E70F8C}" type="presParOf" srcId="{90B459C2-466A-40A4-B156-2EF2F3E6AD35}" destId="{FF8467C4-BFEC-49EB-8E15-4E4EAC377BA0}" srcOrd="1" destOrd="0" presId="urn:microsoft.com/office/officeart/2005/8/layout/orgChart1"/>
    <dgm:cxn modelId="{B572E5BF-FBFA-4486-A7F1-1D69D1BB1651}" type="presParOf" srcId="{38C64196-4E2D-41E0-B0C9-1FF4CC537875}" destId="{6EA267DB-57E2-4974-9DE9-6E572BA8A91A}" srcOrd="1" destOrd="0" presId="urn:microsoft.com/office/officeart/2005/8/layout/orgChart1"/>
    <dgm:cxn modelId="{0DF33A48-2D51-4ACD-88E0-EB99C385F5C7}" type="presParOf" srcId="{38C64196-4E2D-41E0-B0C9-1FF4CC537875}" destId="{2F399381-1305-4E75-85F1-5A9B5F2F6FC8}" srcOrd="2" destOrd="0" presId="urn:microsoft.com/office/officeart/2005/8/layout/orgChart1"/>
    <dgm:cxn modelId="{B6C79ECE-2E64-4DDD-A216-E61DECEDBA20}" type="presParOf" srcId="{4A26EE0E-1BD7-495D-B3E1-545A10798F8C}" destId="{7F83FFF6-C2C4-4D75-A4DB-8EE32AB41C8F}" srcOrd="2" destOrd="0" presId="urn:microsoft.com/office/officeart/2005/8/layout/orgChart1"/>
    <dgm:cxn modelId="{CBB0EE39-68A9-4011-908D-C4F7D31B6C91}" type="presParOf" srcId="{052B3F91-5C2B-4C10-9780-57EA77147092}" destId="{C2259C9D-6FD0-4D42-854B-1A7EFF2E3163}" srcOrd="2" destOrd="0" presId="urn:microsoft.com/office/officeart/2005/8/layout/orgChart1"/>
    <dgm:cxn modelId="{F8ED8C3C-0D7B-49C7-9F09-187DF1C88A2B}" type="presParOf" srcId="{005870CA-1AB3-4A8E-BD73-D324C379F2B1}" destId="{92914D8E-9F5F-4EC8-9B8F-18FB4AC52015}" srcOrd="2" destOrd="0" presId="urn:microsoft.com/office/officeart/2005/8/layout/orgChart1"/>
    <dgm:cxn modelId="{2EB210E0-5319-4062-AC5E-9D5EAC12481C}" type="presParOf" srcId="{005870CA-1AB3-4A8E-BD73-D324C379F2B1}" destId="{A32A4AB1-57BA-4B76-A861-ED0E6E08ED80}" srcOrd="3" destOrd="0" presId="urn:microsoft.com/office/officeart/2005/8/layout/orgChart1"/>
    <dgm:cxn modelId="{99B880F9-A650-4848-8B76-3B3CE0FFE030}" type="presParOf" srcId="{A32A4AB1-57BA-4B76-A861-ED0E6E08ED80}" destId="{9649020A-CB04-4A89-B87E-625EB1D592E7}" srcOrd="0" destOrd="0" presId="urn:microsoft.com/office/officeart/2005/8/layout/orgChart1"/>
    <dgm:cxn modelId="{2ABDF67B-09AB-4334-B447-F800C0BAF57E}" type="presParOf" srcId="{9649020A-CB04-4A89-B87E-625EB1D592E7}" destId="{D5641336-E492-444C-A63B-6905E0A5687E}" srcOrd="0" destOrd="0" presId="urn:microsoft.com/office/officeart/2005/8/layout/orgChart1"/>
    <dgm:cxn modelId="{421F4E50-099B-4682-BE60-E2FD617D8062}" type="presParOf" srcId="{9649020A-CB04-4A89-B87E-625EB1D592E7}" destId="{618C57C3-8934-43D8-92BA-D4681E779CC1}" srcOrd="1" destOrd="0" presId="urn:microsoft.com/office/officeart/2005/8/layout/orgChart1"/>
    <dgm:cxn modelId="{DEFB8C46-6E9B-40E6-B4D1-6F330B5C40DD}" type="presParOf" srcId="{A32A4AB1-57BA-4B76-A861-ED0E6E08ED80}" destId="{4BA127E7-1405-4941-81E5-09769082AEDE}" srcOrd="1" destOrd="0" presId="urn:microsoft.com/office/officeart/2005/8/layout/orgChart1"/>
    <dgm:cxn modelId="{0EAE3113-2D63-462C-B225-E1CE0E6635AF}" type="presParOf" srcId="{4BA127E7-1405-4941-81E5-09769082AEDE}" destId="{B569F6D5-4214-4C03-BBDD-185497CBA22E}" srcOrd="0" destOrd="0" presId="urn:microsoft.com/office/officeart/2005/8/layout/orgChart1"/>
    <dgm:cxn modelId="{3C980BC2-9837-4333-A7AC-2560F4B9DF9C}" type="presParOf" srcId="{4BA127E7-1405-4941-81E5-09769082AEDE}" destId="{399E9D93-F891-4B05-B299-8A1830E8B6B0}" srcOrd="1" destOrd="0" presId="urn:microsoft.com/office/officeart/2005/8/layout/orgChart1"/>
    <dgm:cxn modelId="{BD58816F-2586-478B-9FC9-9662D6FEE7DA}" type="presParOf" srcId="{399E9D93-F891-4B05-B299-8A1830E8B6B0}" destId="{F0577319-B328-4A11-9468-2336D45741B5}" srcOrd="0" destOrd="0" presId="urn:microsoft.com/office/officeart/2005/8/layout/orgChart1"/>
    <dgm:cxn modelId="{55D7B0E9-7278-489E-AF37-5392B3DD6106}" type="presParOf" srcId="{F0577319-B328-4A11-9468-2336D45741B5}" destId="{2C56C09A-3D4C-4C4D-8FC9-1866F66C974A}" srcOrd="0" destOrd="0" presId="urn:microsoft.com/office/officeart/2005/8/layout/orgChart1"/>
    <dgm:cxn modelId="{230394B4-2E3C-4AB3-86E8-52DA33CF4A74}" type="presParOf" srcId="{F0577319-B328-4A11-9468-2336D45741B5}" destId="{F062618A-C245-470B-9CAA-B92497A457FF}" srcOrd="1" destOrd="0" presId="urn:microsoft.com/office/officeart/2005/8/layout/orgChart1"/>
    <dgm:cxn modelId="{AFA88123-7B62-4620-A523-E960E9CB8458}" type="presParOf" srcId="{399E9D93-F891-4B05-B299-8A1830E8B6B0}" destId="{75A6627E-C393-4B46-BAA6-5504E0DE4706}" srcOrd="1" destOrd="0" presId="urn:microsoft.com/office/officeart/2005/8/layout/orgChart1"/>
    <dgm:cxn modelId="{78B0DD9A-E314-4130-8F98-657D99E72330}" type="presParOf" srcId="{75A6627E-C393-4B46-BAA6-5504E0DE4706}" destId="{109AF4FC-6E66-4647-B9F1-F5D845EC3662}" srcOrd="0" destOrd="0" presId="urn:microsoft.com/office/officeart/2005/8/layout/orgChart1"/>
    <dgm:cxn modelId="{99D8E4B9-4EC6-4454-A7B3-06E9D4947384}" type="presParOf" srcId="{75A6627E-C393-4B46-BAA6-5504E0DE4706}" destId="{17033BB6-DD22-4564-833D-9039E4C7DA45}" srcOrd="1" destOrd="0" presId="urn:microsoft.com/office/officeart/2005/8/layout/orgChart1"/>
    <dgm:cxn modelId="{78BACC6A-EDB9-4289-B1C5-BC084EF5D5CE}" type="presParOf" srcId="{17033BB6-DD22-4564-833D-9039E4C7DA45}" destId="{D3D6C838-ABCE-4ED0-990C-6BAE83A2535D}" srcOrd="0" destOrd="0" presId="urn:microsoft.com/office/officeart/2005/8/layout/orgChart1"/>
    <dgm:cxn modelId="{EF241AE3-4DB2-4BA8-8698-5BC4F4BF445A}" type="presParOf" srcId="{D3D6C838-ABCE-4ED0-990C-6BAE83A2535D}" destId="{DAFCDA86-2AB0-476C-938A-37ABEABB4CBB}" srcOrd="0" destOrd="0" presId="urn:microsoft.com/office/officeart/2005/8/layout/orgChart1"/>
    <dgm:cxn modelId="{6F6802FB-AFDB-4051-8831-8A78CBB878DA}" type="presParOf" srcId="{D3D6C838-ABCE-4ED0-990C-6BAE83A2535D}" destId="{A4A979DD-A051-49AD-9327-D7BFF44A3703}" srcOrd="1" destOrd="0" presId="urn:microsoft.com/office/officeart/2005/8/layout/orgChart1"/>
    <dgm:cxn modelId="{9133BF43-AD79-4298-B8C0-3E4200D09F6E}" type="presParOf" srcId="{17033BB6-DD22-4564-833D-9039E4C7DA45}" destId="{4C266C85-9D59-434D-BE28-2194A0A33FF0}" srcOrd="1" destOrd="0" presId="urn:microsoft.com/office/officeart/2005/8/layout/orgChart1"/>
    <dgm:cxn modelId="{F35DDA7E-551B-41CD-844D-6824EA83CA55}" type="presParOf" srcId="{17033BB6-DD22-4564-833D-9039E4C7DA45}" destId="{1E6B2A8A-8C15-4312-86F9-76E1E9633D28}" srcOrd="2" destOrd="0" presId="urn:microsoft.com/office/officeart/2005/8/layout/orgChart1"/>
    <dgm:cxn modelId="{A8686BFA-FDD3-491E-BE56-0B824718BE17}" type="presParOf" srcId="{75A6627E-C393-4B46-BAA6-5504E0DE4706}" destId="{77307499-272F-44C7-815D-BF380E64971B}" srcOrd="2" destOrd="0" presId="urn:microsoft.com/office/officeart/2005/8/layout/orgChart1"/>
    <dgm:cxn modelId="{719DFE97-3EE7-4A38-85AE-8211D31F876A}" type="presParOf" srcId="{75A6627E-C393-4B46-BAA6-5504E0DE4706}" destId="{77A0D926-72A3-4931-A569-A54E8231F2CC}" srcOrd="3" destOrd="0" presId="urn:microsoft.com/office/officeart/2005/8/layout/orgChart1"/>
    <dgm:cxn modelId="{F7867AA6-8D41-413C-AEA6-A2216E3D3BC5}" type="presParOf" srcId="{77A0D926-72A3-4931-A569-A54E8231F2CC}" destId="{9A6B07F9-4566-4437-98F9-B94A978DA0F0}" srcOrd="0" destOrd="0" presId="urn:microsoft.com/office/officeart/2005/8/layout/orgChart1"/>
    <dgm:cxn modelId="{009316A2-6B56-4FF9-984C-1412018007C6}" type="presParOf" srcId="{9A6B07F9-4566-4437-98F9-B94A978DA0F0}" destId="{8C43A83A-FA5A-4A52-B20C-F61030520D02}" srcOrd="0" destOrd="0" presId="urn:microsoft.com/office/officeart/2005/8/layout/orgChart1"/>
    <dgm:cxn modelId="{C9FD7569-6E6E-40B8-8D2C-8133AA4FC0B5}" type="presParOf" srcId="{9A6B07F9-4566-4437-98F9-B94A978DA0F0}" destId="{8FFF12E0-FEFD-4FAD-9271-B4EA39907CFB}" srcOrd="1" destOrd="0" presId="urn:microsoft.com/office/officeart/2005/8/layout/orgChart1"/>
    <dgm:cxn modelId="{B9AA5B35-A24B-4B5B-8981-AE1FF5BD256C}" type="presParOf" srcId="{77A0D926-72A3-4931-A569-A54E8231F2CC}" destId="{66C2F93C-822F-4C2D-95C9-7B4C390DCA9F}" srcOrd="1" destOrd="0" presId="urn:microsoft.com/office/officeart/2005/8/layout/orgChart1"/>
    <dgm:cxn modelId="{CFB93E14-1E4D-48D3-956F-A0D700F43709}" type="presParOf" srcId="{77A0D926-72A3-4931-A569-A54E8231F2CC}" destId="{E2DFE094-5267-410C-8C31-B300D8513700}" srcOrd="2" destOrd="0" presId="urn:microsoft.com/office/officeart/2005/8/layout/orgChart1"/>
    <dgm:cxn modelId="{B930CE24-D333-490D-B42A-54156F4F2794}" type="presParOf" srcId="{399E9D93-F891-4B05-B299-8A1830E8B6B0}" destId="{F96EC11B-55DA-4984-8ABB-E6E5FD64977B}" srcOrd="2" destOrd="0" presId="urn:microsoft.com/office/officeart/2005/8/layout/orgChart1"/>
    <dgm:cxn modelId="{54D4A4B4-1C01-4808-B421-151D6CE7AB54}" type="presParOf" srcId="{4BA127E7-1405-4941-81E5-09769082AEDE}" destId="{08679335-F538-4CDE-A40F-FC1DC431D1EB}" srcOrd="2" destOrd="0" presId="urn:microsoft.com/office/officeart/2005/8/layout/orgChart1"/>
    <dgm:cxn modelId="{1FEEE66E-9D5A-48E5-A626-05CE03092C80}" type="presParOf" srcId="{4BA127E7-1405-4941-81E5-09769082AEDE}" destId="{8DCE4A95-4E81-41B7-8042-A530A92AC6B3}" srcOrd="3" destOrd="0" presId="urn:microsoft.com/office/officeart/2005/8/layout/orgChart1"/>
    <dgm:cxn modelId="{6FA53EC7-8BBD-44C7-9ABC-B50CB624881A}" type="presParOf" srcId="{8DCE4A95-4E81-41B7-8042-A530A92AC6B3}" destId="{2BF48E6E-4ED8-4CBF-847A-DD65E155D0B9}" srcOrd="0" destOrd="0" presId="urn:microsoft.com/office/officeart/2005/8/layout/orgChart1"/>
    <dgm:cxn modelId="{3BAF9966-24C0-4528-9BF8-380B22313F7E}" type="presParOf" srcId="{2BF48E6E-4ED8-4CBF-847A-DD65E155D0B9}" destId="{75129928-FCC7-459C-9830-57A5E1BF94C2}" srcOrd="0" destOrd="0" presId="urn:microsoft.com/office/officeart/2005/8/layout/orgChart1"/>
    <dgm:cxn modelId="{3D55D224-4D4D-4EF4-A451-7EACC52B3CB2}" type="presParOf" srcId="{2BF48E6E-4ED8-4CBF-847A-DD65E155D0B9}" destId="{CE51D192-0AA6-4EF8-B634-90C275F80B4A}" srcOrd="1" destOrd="0" presId="urn:microsoft.com/office/officeart/2005/8/layout/orgChart1"/>
    <dgm:cxn modelId="{9A598BBC-BB1A-4BF4-AC68-2CCD8D003464}" type="presParOf" srcId="{8DCE4A95-4E81-41B7-8042-A530A92AC6B3}" destId="{16613D67-7797-4A74-B921-37BB42C3529B}" srcOrd="1" destOrd="0" presId="urn:microsoft.com/office/officeart/2005/8/layout/orgChart1"/>
    <dgm:cxn modelId="{D1DEE4FE-8704-44F4-B24B-35241E245C69}" type="presParOf" srcId="{16613D67-7797-4A74-B921-37BB42C3529B}" destId="{359D81F8-BC12-4F16-AB5F-4887131AF9E5}" srcOrd="0" destOrd="0" presId="urn:microsoft.com/office/officeart/2005/8/layout/orgChart1"/>
    <dgm:cxn modelId="{F0108C91-A361-454D-8DCF-3AB1B4879795}" type="presParOf" srcId="{16613D67-7797-4A74-B921-37BB42C3529B}" destId="{09A5D432-5976-46BF-B279-D6E41D564DD0}" srcOrd="1" destOrd="0" presId="urn:microsoft.com/office/officeart/2005/8/layout/orgChart1"/>
    <dgm:cxn modelId="{36F0C10F-C62C-4ED1-B765-038593CD495F}" type="presParOf" srcId="{09A5D432-5976-46BF-B279-D6E41D564DD0}" destId="{EE6BC704-8E08-41DC-BC09-0B1E93392D10}" srcOrd="0" destOrd="0" presId="urn:microsoft.com/office/officeart/2005/8/layout/orgChart1"/>
    <dgm:cxn modelId="{B0B61D16-FEEC-4B6E-A777-3D50E1AB9801}" type="presParOf" srcId="{EE6BC704-8E08-41DC-BC09-0B1E93392D10}" destId="{D37CBCD6-0DAA-4A3F-BF65-E751793F59C8}" srcOrd="0" destOrd="0" presId="urn:microsoft.com/office/officeart/2005/8/layout/orgChart1"/>
    <dgm:cxn modelId="{909A8BD5-C632-44EC-8FB6-A8373A0A1A94}" type="presParOf" srcId="{EE6BC704-8E08-41DC-BC09-0B1E93392D10}" destId="{67C43FD5-FD6F-416C-94F7-2C8DB9D6B0CC}" srcOrd="1" destOrd="0" presId="urn:microsoft.com/office/officeart/2005/8/layout/orgChart1"/>
    <dgm:cxn modelId="{32D16269-B19C-4461-84F6-57CB3AEC6493}" type="presParOf" srcId="{09A5D432-5976-46BF-B279-D6E41D564DD0}" destId="{CBFF0A79-8E73-4F43-8AF5-2EBCD388BEEC}" srcOrd="1" destOrd="0" presId="urn:microsoft.com/office/officeart/2005/8/layout/orgChart1"/>
    <dgm:cxn modelId="{827F2353-507F-4FCB-B0E4-D4DA8F7736E4}" type="presParOf" srcId="{09A5D432-5976-46BF-B279-D6E41D564DD0}" destId="{60D67028-8E4D-47F8-AAC1-E5D58A2F4D3C}" srcOrd="2" destOrd="0" presId="urn:microsoft.com/office/officeart/2005/8/layout/orgChart1"/>
    <dgm:cxn modelId="{75870B18-7EF4-4072-AB21-EAA2CE4427D9}" type="presParOf" srcId="{16613D67-7797-4A74-B921-37BB42C3529B}" destId="{294F8DC9-85BE-4D0D-A843-BF3F4466F850}" srcOrd="2" destOrd="0" presId="urn:microsoft.com/office/officeart/2005/8/layout/orgChart1"/>
    <dgm:cxn modelId="{A4AD45AE-CF70-474D-BC7B-57143267BD05}" type="presParOf" srcId="{16613D67-7797-4A74-B921-37BB42C3529B}" destId="{D99AA77C-3E2E-4FCD-928C-4ADD9319CD90}" srcOrd="3" destOrd="0" presId="urn:microsoft.com/office/officeart/2005/8/layout/orgChart1"/>
    <dgm:cxn modelId="{68A3F559-EE84-4B8E-8630-6BF5EA9CC94E}" type="presParOf" srcId="{D99AA77C-3E2E-4FCD-928C-4ADD9319CD90}" destId="{A1122267-EC2B-400F-A480-80EF49C195BA}" srcOrd="0" destOrd="0" presId="urn:microsoft.com/office/officeart/2005/8/layout/orgChart1"/>
    <dgm:cxn modelId="{F05A2899-0523-42BF-988D-ADA2D4C0AE0D}" type="presParOf" srcId="{A1122267-EC2B-400F-A480-80EF49C195BA}" destId="{89C78596-CEE4-429C-820B-79A6FBC6E6C4}" srcOrd="0" destOrd="0" presId="urn:microsoft.com/office/officeart/2005/8/layout/orgChart1"/>
    <dgm:cxn modelId="{42ABA181-90B5-4D6A-9092-48B29F2E76B3}" type="presParOf" srcId="{A1122267-EC2B-400F-A480-80EF49C195BA}" destId="{7C3A5A72-60FD-4370-A87D-2327CBDB2B5C}" srcOrd="1" destOrd="0" presId="urn:microsoft.com/office/officeart/2005/8/layout/orgChart1"/>
    <dgm:cxn modelId="{DE8410F4-8247-4DF6-B2DE-ED902B64A990}" type="presParOf" srcId="{D99AA77C-3E2E-4FCD-928C-4ADD9319CD90}" destId="{AD83DB15-5F77-4105-9E02-CE29F7D08FA8}" srcOrd="1" destOrd="0" presId="urn:microsoft.com/office/officeart/2005/8/layout/orgChart1"/>
    <dgm:cxn modelId="{DC2B3DC1-766A-49D5-B02F-37D8C2784A7C}" type="presParOf" srcId="{D99AA77C-3E2E-4FCD-928C-4ADD9319CD90}" destId="{93F9BA8C-3CDE-45ED-BA96-4BE85E495B13}" srcOrd="2" destOrd="0" presId="urn:microsoft.com/office/officeart/2005/8/layout/orgChart1"/>
    <dgm:cxn modelId="{CEF2B179-94BE-4A8F-A4F0-C06AECADE1A9}" type="presParOf" srcId="{8DCE4A95-4E81-41B7-8042-A530A92AC6B3}" destId="{3D82D58C-0BC6-4BC5-841D-167A1AE0912B}" srcOrd="2" destOrd="0" presId="urn:microsoft.com/office/officeart/2005/8/layout/orgChart1"/>
    <dgm:cxn modelId="{FC62F4BE-6EA2-4E63-9911-84EDD1B33B01}" type="presParOf" srcId="{A32A4AB1-57BA-4B76-A861-ED0E6E08ED80}" destId="{554F22F0-241F-4BB2-9BCD-C0CED86272C7}" srcOrd="2" destOrd="0" presId="urn:microsoft.com/office/officeart/2005/8/layout/orgChart1"/>
    <dgm:cxn modelId="{8CBCF500-6527-46EE-B0BB-6E822CB8213C}" type="presParOf" srcId="{39EF2DA1-0730-44C8-9714-0FF05641C91A}" destId="{88D47D2C-7D54-410C-A639-79A3845C941F}" srcOrd="2" destOrd="0" presId="urn:microsoft.com/office/officeart/2005/8/layout/orgChart1"/>
  </dgm:cxnLst>
  <dgm:bg>
    <a:effectLst>
      <a:outerShdw blurRad="50800" dist="38100" dir="16200000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C67F34-E964-4D57-BA68-77235FEB52EC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1C6AF52-0CE3-4281-914A-BDB5A51005BE}">
      <dgm:prSet phldrT="[Текст]" custT="1"/>
      <dgm:spPr/>
      <dgm:t>
        <a:bodyPr/>
        <a:lstStyle/>
        <a:p>
          <a:r>
            <a:rPr lang="ru-RU" sz="3200" b="1" u="sng" dirty="0" smtClean="0"/>
            <a:t>ЭПС</a:t>
          </a:r>
          <a:endParaRPr lang="ru-RU" sz="1800" b="1" u="sng" dirty="0"/>
        </a:p>
      </dgm:t>
    </dgm:pt>
    <dgm:pt modelId="{1482E65F-3DE0-43F8-B277-85E1D0906BCD}" type="parTrans" cxnId="{905E7FEC-086A-4BAE-BA49-6BD53070A84A}">
      <dgm:prSet/>
      <dgm:spPr/>
      <dgm:t>
        <a:bodyPr/>
        <a:lstStyle/>
        <a:p>
          <a:endParaRPr lang="ru-RU" sz="1800"/>
        </a:p>
      </dgm:t>
    </dgm:pt>
    <dgm:pt modelId="{3CDB9229-9CD8-46F0-BF51-25A0DBD79CFD}" type="sibTrans" cxnId="{905E7FEC-086A-4BAE-BA49-6BD53070A84A}">
      <dgm:prSet/>
      <dgm:spPr/>
      <dgm:t>
        <a:bodyPr/>
        <a:lstStyle/>
        <a:p>
          <a:endParaRPr lang="ru-RU" sz="1800"/>
        </a:p>
      </dgm:t>
    </dgm:pt>
    <dgm:pt modelId="{DE7987B0-BC58-4547-A359-AE32721BB7F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На базе смарт-карт</a:t>
          </a:r>
          <a:endParaRPr lang="ru-RU" sz="1800" b="1" dirty="0">
            <a:solidFill>
              <a:srgbClr val="C00000"/>
            </a:solidFill>
          </a:endParaRPr>
        </a:p>
      </dgm:t>
    </dgm:pt>
    <dgm:pt modelId="{B8943780-4BC2-488D-8FA0-C5DE77CBC3B1}" type="parTrans" cxnId="{975550D7-52D2-4B61-A897-F7EB5EE79C98}">
      <dgm:prSet/>
      <dgm:spPr/>
      <dgm:t>
        <a:bodyPr/>
        <a:lstStyle/>
        <a:p>
          <a:endParaRPr lang="ru-RU" sz="1800"/>
        </a:p>
      </dgm:t>
    </dgm:pt>
    <dgm:pt modelId="{5614B511-03F6-44A4-AAF4-5444DBA0422D}" type="sibTrans" cxnId="{975550D7-52D2-4B61-A897-F7EB5EE79C98}">
      <dgm:prSet/>
      <dgm:spPr/>
      <dgm:t>
        <a:bodyPr/>
        <a:lstStyle/>
        <a:p>
          <a:endParaRPr lang="ru-RU" sz="1800"/>
        </a:p>
      </dgm:t>
    </dgm:pt>
    <dgm:pt modelId="{807A685C-84EF-4019-B0F7-B7C775899ED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70C0"/>
              </a:solidFill>
            </a:rPr>
            <a:t>На базе интернет- сетей</a:t>
          </a:r>
          <a:endParaRPr lang="ru-RU" sz="1800" b="1" dirty="0">
            <a:solidFill>
              <a:srgbClr val="0070C0"/>
            </a:solidFill>
          </a:endParaRPr>
        </a:p>
      </dgm:t>
    </dgm:pt>
    <dgm:pt modelId="{1DD9FBF1-AF78-4D10-B374-5E6978666B4A}" type="parTrans" cxnId="{42D7B26F-4AA9-4F66-835F-8420BE59F947}">
      <dgm:prSet/>
      <dgm:spPr/>
      <dgm:t>
        <a:bodyPr/>
        <a:lstStyle/>
        <a:p>
          <a:endParaRPr lang="ru-RU" sz="1800"/>
        </a:p>
      </dgm:t>
    </dgm:pt>
    <dgm:pt modelId="{0BB662CF-1719-4B15-85B0-BFB884BF004F}" type="sibTrans" cxnId="{42D7B26F-4AA9-4F66-835F-8420BE59F947}">
      <dgm:prSet/>
      <dgm:spPr/>
      <dgm:t>
        <a:bodyPr/>
        <a:lstStyle/>
        <a:p>
          <a:endParaRPr lang="ru-RU" sz="1800"/>
        </a:p>
      </dgm:t>
    </dgm:pt>
    <dgm:pt modelId="{4DFCF2A8-1B45-42AC-ACBE-E745D181D7BC}">
      <dgm:prSet custT="1"/>
      <dgm:spPr/>
      <dgm:t>
        <a:bodyPr/>
        <a:lstStyle/>
        <a:p>
          <a:r>
            <a:rPr lang="ru-RU" sz="1800" b="1" dirty="0" err="1" smtClean="0">
              <a:solidFill>
                <a:srgbClr val="FF0000"/>
              </a:solidFill>
            </a:rPr>
            <a:t>Фиатные</a:t>
          </a:r>
          <a:endParaRPr lang="ru-RU" sz="1800" b="1" dirty="0" smtClean="0">
            <a:solidFill>
              <a:srgbClr val="FF0000"/>
            </a:solidFill>
          </a:endParaRPr>
        </a:p>
        <a:p>
          <a:endParaRPr lang="ru-RU" sz="1800" dirty="0" smtClean="0"/>
        </a:p>
        <a:p>
          <a:endParaRPr lang="ru-RU" sz="1800" dirty="0"/>
        </a:p>
      </dgm:t>
    </dgm:pt>
    <dgm:pt modelId="{FF72CB57-DC87-4498-BE5D-D2CE4CA02B05}" type="parTrans" cxnId="{084C5202-F18C-46AF-8CB8-CCF527A7292A}">
      <dgm:prSet/>
      <dgm:spPr/>
      <dgm:t>
        <a:bodyPr/>
        <a:lstStyle/>
        <a:p>
          <a:endParaRPr lang="ru-RU" sz="1800"/>
        </a:p>
      </dgm:t>
    </dgm:pt>
    <dgm:pt modelId="{7A6F49D5-CB6C-406F-9D69-8172B0CD1E33}" type="sibTrans" cxnId="{084C5202-F18C-46AF-8CB8-CCF527A7292A}">
      <dgm:prSet/>
      <dgm:spPr/>
      <dgm:t>
        <a:bodyPr/>
        <a:lstStyle/>
        <a:p>
          <a:endParaRPr lang="ru-RU" sz="1800"/>
        </a:p>
      </dgm:t>
    </dgm:pt>
    <dgm:pt modelId="{E6E4C756-3BE5-4C4E-AE42-379312B53BBF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1800" b="1" dirty="0" err="1" smtClean="0">
              <a:solidFill>
                <a:srgbClr val="FF0000"/>
              </a:solidFill>
            </a:rPr>
            <a:t>Фиатные</a:t>
          </a:r>
          <a:endParaRPr lang="ru-RU" sz="1800" b="1" dirty="0" smtClean="0">
            <a:solidFill>
              <a:srgbClr val="FF0000"/>
            </a:solidFill>
          </a:endParaRPr>
        </a:p>
        <a:p>
          <a:endParaRPr lang="ru-RU" sz="1800" dirty="0" smtClean="0"/>
        </a:p>
        <a:p>
          <a:endParaRPr lang="ru-RU" sz="1800" dirty="0"/>
        </a:p>
      </dgm:t>
    </dgm:pt>
    <dgm:pt modelId="{8C3A2AA1-5A6D-44B6-B939-27EC4D10A889}" type="parTrans" cxnId="{326A8CC0-F9F7-43F0-A485-061C674FCDB5}">
      <dgm:prSet/>
      <dgm:spPr/>
      <dgm:t>
        <a:bodyPr/>
        <a:lstStyle/>
        <a:p>
          <a:endParaRPr lang="ru-RU" sz="1800"/>
        </a:p>
      </dgm:t>
    </dgm:pt>
    <dgm:pt modelId="{A1A3E754-DF5C-4F5D-9414-E83229E21036}" type="sibTrans" cxnId="{326A8CC0-F9F7-43F0-A485-061C674FCDB5}">
      <dgm:prSet/>
      <dgm:spPr/>
      <dgm:t>
        <a:bodyPr/>
        <a:lstStyle/>
        <a:p>
          <a:endParaRPr lang="ru-RU" sz="1800"/>
        </a:p>
      </dgm:t>
    </dgm:pt>
    <dgm:pt modelId="{AF09E2B3-3241-4AEA-AC84-5617CA596D72}">
      <dgm:prSet custT="1"/>
      <dgm:spPr/>
      <dgm:t>
        <a:bodyPr/>
        <a:lstStyle/>
        <a:p>
          <a:pPr algn="ctr"/>
          <a:r>
            <a:rPr lang="ru-RU" sz="1800" b="1" dirty="0" err="1" smtClean="0">
              <a:solidFill>
                <a:srgbClr val="C00000"/>
              </a:solidFill>
            </a:rPr>
            <a:t>Нефиатные</a:t>
          </a:r>
          <a:endParaRPr lang="ru-RU" sz="1800" b="1" dirty="0" smtClean="0">
            <a:solidFill>
              <a:srgbClr val="C00000"/>
            </a:solidFill>
          </a:endParaRPr>
        </a:p>
        <a:p>
          <a:pPr algn="ctr"/>
          <a:endParaRPr lang="ru-RU" sz="1800" dirty="0" smtClean="0"/>
        </a:p>
        <a:p>
          <a:pPr algn="ctr"/>
          <a:endParaRPr lang="ru-RU" sz="1800" dirty="0"/>
        </a:p>
      </dgm:t>
    </dgm:pt>
    <dgm:pt modelId="{A4B0879D-A412-4600-9103-56DA9BC4804B}" type="parTrans" cxnId="{B13A5D95-492C-44B2-A932-941DDA4838AC}">
      <dgm:prSet/>
      <dgm:spPr/>
      <dgm:t>
        <a:bodyPr/>
        <a:lstStyle/>
        <a:p>
          <a:endParaRPr lang="ru-RU" sz="1800"/>
        </a:p>
      </dgm:t>
    </dgm:pt>
    <dgm:pt modelId="{9ECC83B2-C50C-4D21-97B4-3A3F53CEF099}" type="sibTrans" cxnId="{B13A5D95-492C-44B2-A932-941DDA4838AC}">
      <dgm:prSet/>
      <dgm:spPr/>
      <dgm:t>
        <a:bodyPr/>
        <a:lstStyle/>
        <a:p>
          <a:endParaRPr lang="ru-RU" sz="1800"/>
        </a:p>
      </dgm:t>
    </dgm:pt>
    <dgm:pt modelId="{20C86FA9-A698-4A40-9799-DC585E19CA2C}" type="pres">
      <dgm:prSet presAssocID="{76C67F34-E964-4D57-BA68-77235FEB52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7A4AA7F-32B7-4179-AD68-30DE03D031B1}" type="pres">
      <dgm:prSet presAssocID="{01C6AF52-0CE3-4281-914A-BDB5A51005BE}" presName="hierRoot1" presStyleCnt="0">
        <dgm:presLayoutVars>
          <dgm:hierBranch val="init"/>
        </dgm:presLayoutVars>
      </dgm:prSet>
      <dgm:spPr/>
    </dgm:pt>
    <dgm:pt modelId="{0A2E4C1A-C5BC-466B-86C8-2341B7B08E78}" type="pres">
      <dgm:prSet presAssocID="{01C6AF52-0CE3-4281-914A-BDB5A51005BE}" presName="rootComposite1" presStyleCnt="0"/>
      <dgm:spPr/>
    </dgm:pt>
    <dgm:pt modelId="{C13FECD2-F138-4A03-8408-D94EA7540096}" type="pres">
      <dgm:prSet presAssocID="{01C6AF52-0CE3-4281-914A-BDB5A51005BE}" presName="rootText1" presStyleLbl="node0" presStyleIdx="0" presStyleCnt="1" custScaleX="75132" custScaleY="75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969B40-AA32-43B6-9C20-FF3AA4510635}" type="pres">
      <dgm:prSet presAssocID="{01C6AF52-0CE3-4281-914A-BDB5A51005B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F043A32-325C-44AF-9CD9-06FF716BC1FD}" type="pres">
      <dgm:prSet presAssocID="{01C6AF52-0CE3-4281-914A-BDB5A51005BE}" presName="hierChild2" presStyleCnt="0"/>
      <dgm:spPr/>
    </dgm:pt>
    <dgm:pt modelId="{625E6834-8AA3-41FF-99F3-97A7C4FDB941}" type="pres">
      <dgm:prSet presAssocID="{B8943780-4BC2-488D-8FA0-C5DE77CBC3B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8987401-9AC8-4C5D-A287-5FA5AA0A9096}" type="pres">
      <dgm:prSet presAssocID="{DE7987B0-BC58-4547-A359-AE32721BB7F0}" presName="hierRoot2" presStyleCnt="0">
        <dgm:presLayoutVars>
          <dgm:hierBranch val="init"/>
        </dgm:presLayoutVars>
      </dgm:prSet>
      <dgm:spPr/>
    </dgm:pt>
    <dgm:pt modelId="{CD84423F-A554-45F6-A689-101871E91FC2}" type="pres">
      <dgm:prSet presAssocID="{DE7987B0-BC58-4547-A359-AE32721BB7F0}" presName="rootComposite" presStyleCnt="0"/>
      <dgm:spPr/>
    </dgm:pt>
    <dgm:pt modelId="{09B03876-6C59-4341-BEEC-10AC8959901B}" type="pres">
      <dgm:prSet presAssocID="{DE7987B0-BC58-4547-A359-AE32721BB7F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02116D-E3AC-48DA-95A2-84E95C7E6FAA}" type="pres">
      <dgm:prSet presAssocID="{DE7987B0-BC58-4547-A359-AE32721BB7F0}" presName="rootConnector" presStyleLbl="node2" presStyleIdx="0" presStyleCnt="2"/>
      <dgm:spPr/>
      <dgm:t>
        <a:bodyPr/>
        <a:lstStyle/>
        <a:p>
          <a:endParaRPr lang="ru-RU"/>
        </a:p>
      </dgm:t>
    </dgm:pt>
    <dgm:pt modelId="{9D79E21F-B1ED-4FDE-9461-236A9340B5EB}" type="pres">
      <dgm:prSet presAssocID="{DE7987B0-BC58-4547-A359-AE32721BB7F0}" presName="hierChild4" presStyleCnt="0"/>
      <dgm:spPr/>
    </dgm:pt>
    <dgm:pt modelId="{E7FE6EDA-35D1-4140-8003-3E722F921A7F}" type="pres">
      <dgm:prSet presAssocID="{FF72CB57-DC87-4498-BE5D-D2CE4CA02B05}" presName="Name37" presStyleLbl="parChTrans1D3" presStyleIdx="0" presStyleCnt="3"/>
      <dgm:spPr/>
      <dgm:t>
        <a:bodyPr/>
        <a:lstStyle/>
        <a:p>
          <a:endParaRPr lang="ru-RU"/>
        </a:p>
      </dgm:t>
    </dgm:pt>
    <dgm:pt modelId="{29291780-FF55-47EA-A4D9-17790320AE58}" type="pres">
      <dgm:prSet presAssocID="{4DFCF2A8-1B45-42AC-ACBE-E745D181D7BC}" presName="hierRoot2" presStyleCnt="0">
        <dgm:presLayoutVars>
          <dgm:hierBranch val="init"/>
        </dgm:presLayoutVars>
      </dgm:prSet>
      <dgm:spPr/>
    </dgm:pt>
    <dgm:pt modelId="{588C30D8-71F8-439B-8D48-C4444DDED78A}" type="pres">
      <dgm:prSet presAssocID="{4DFCF2A8-1B45-42AC-ACBE-E745D181D7BC}" presName="rootComposite" presStyleCnt="0"/>
      <dgm:spPr/>
    </dgm:pt>
    <dgm:pt modelId="{48D38C74-7813-4231-BA83-77B5CAED6C97}" type="pres">
      <dgm:prSet presAssocID="{4DFCF2A8-1B45-42AC-ACBE-E745D181D7BC}" presName="rootText" presStyleLbl="node3" presStyleIdx="0" presStyleCnt="3" custScaleX="121000" custScaleY="121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C23231-7858-4659-BFC1-0924EE67020B}" type="pres">
      <dgm:prSet presAssocID="{4DFCF2A8-1B45-42AC-ACBE-E745D181D7BC}" presName="rootConnector" presStyleLbl="node3" presStyleIdx="0" presStyleCnt="3"/>
      <dgm:spPr/>
      <dgm:t>
        <a:bodyPr/>
        <a:lstStyle/>
        <a:p>
          <a:endParaRPr lang="ru-RU"/>
        </a:p>
      </dgm:t>
    </dgm:pt>
    <dgm:pt modelId="{6B4518D7-F9D3-4627-88D5-B5E7594894E4}" type="pres">
      <dgm:prSet presAssocID="{4DFCF2A8-1B45-42AC-ACBE-E745D181D7BC}" presName="hierChild4" presStyleCnt="0"/>
      <dgm:spPr/>
    </dgm:pt>
    <dgm:pt modelId="{2476322E-02C2-4AC9-8B7F-6A6C49D9E1B9}" type="pres">
      <dgm:prSet presAssocID="{4DFCF2A8-1B45-42AC-ACBE-E745D181D7BC}" presName="hierChild5" presStyleCnt="0"/>
      <dgm:spPr/>
    </dgm:pt>
    <dgm:pt modelId="{CAE67704-34F4-42E2-A784-6621C29C50B9}" type="pres">
      <dgm:prSet presAssocID="{DE7987B0-BC58-4547-A359-AE32721BB7F0}" presName="hierChild5" presStyleCnt="0"/>
      <dgm:spPr/>
    </dgm:pt>
    <dgm:pt modelId="{4F21C54F-63CD-4574-9F22-EBD725713A42}" type="pres">
      <dgm:prSet presAssocID="{1DD9FBF1-AF78-4D10-B374-5E6978666B4A}" presName="Name37" presStyleLbl="parChTrans1D2" presStyleIdx="1" presStyleCnt="2"/>
      <dgm:spPr/>
      <dgm:t>
        <a:bodyPr/>
        <a:lstStyle/>
        <a:p>
          <a:endParaRPr lang="ru-RU"/>
        </a:p>
      </dgm:t>
    </dgm:pt>
    <dgm:pt modelId="{549EB1CC-5C48-4F1A-9DD1-4F0EF2C09A47}" type="pres">
      <dgm:prSet presAssocID="{807A685C-84EF-4019-B0F7-B7C775899ED4}" presName="hierRoot2" presStyleCnt="0">
        <dgm:presLayoutVars>
          <dgm:hierBranch val="init"/>
        </dgm:presLayoutVars>
      </dgm:prSet>
      <dgm:spPr/>
    </dgm:pt>
    <dgm:pt modelId="{A19F0953-DACA-42A4-A595-021EF1A3AC4D}" type="pres">
      <dgm:prSet presAssocID="{807A685C-84EF-4019-B0F7-B7C775899ED4}" presName="rootComposite" presStyleCnt="0"/>
      <dgm:spPr/>
    </dgm:pt>
    <dgm:pt modelId="{FA92EB93-C1AE-4B18-9766-EE7A446E7AA5}" type="pres">
      <dgm:prSet presAssocID="{807A685C-84EF-4019-B0F7-B7C775899ED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CB1DBD-45C9-47AB-8F5B-0CAFF7D53F69}" type="pres">
      <dgm:prSet presAssocID="{807A685C-84EF-4019-B0F7-B7C775899ED4}" presName="rootConnector" presStyleLbl="node2" presStyleIdx="1" presStyleCnt="2"/>
      <dgm:spPr/>
      <dgm:t>
        <a:bodyPr/>
        <a:lstStyle/>
        <a:p>
          <a:endParaRPr lang="ru-RU"/>
        </a:p>
      </dgm:t>
    </dgm:pt>
    <dgm:pt modelId="{F8FC2165-2BB4-4069-8BEB-74BD77FC8E33}" type="pres">
      <dgm:prSet presAssocID="{807A685C-84EF-4019-B0F7-B7C775899ED4}" presName="hierChild4" presStyleCnt="0"/>
      <dgm:spPr/>
    </dgm:pt>
    <dgm:pt modelId="{391E6CCC-5EB0-402B-B32A-F6BAC4E2AAA5}" type="pres">
      <dgm:prSet presAssocID="{8C3A2AA1-5A6D-44B6-B939-27EC4D10A889}" presName="Name37" presStyleLbl="parChTrans1D3" presStyleIdx="1" presStyleCnt="3"/>
      <dgm:spPr/>
      <dgm:t>
        <a:bodyPr/>
        <a:lstStyle/>
        <a:p>
          <a:endParaRPr lang="ru-RU"/>
        </a:p>
      </dgm:t>
    </dgm:pt>
    <dgm:pt modelId="{1FA1F1FF-855D-4443-A1D0-BA0657806DD1}" type="pres">
      <dgm:prSet presAssocID="{E6E4C756-3BE5-4C4E-AE42-379312B53BBF}" presName="hierRoot2" presStyleCnt="0">
        <dgm:presLayoutVars>
          <dgm:hierBranch val="init"/>
        </dgm:presLayoutVars>
      </dgm:prSet>
      <dgm:spPr/>
    </dgm:pt>
    <dgm:pt modelId="{DD685258-14D3-48C7-B051-62D82336ECF1}" type="pres">
      <dgm:prSet presAssocID="{E6E4C756-3BE5-4C4E-AE42-379312B53BBF}" presName="rootComposite" presStyleCnt="0"/>
      <dgm:spPr/>
    </dgm:pt>
    <dgm:pt modelId="{85F7B382-0ADE-49CC-8D76-345F8DB3EBF1}" type="pres">
      <dgm:prSet presAssocID="{E6E4C756-3BE5-4C4E-AE42-379312B53BBF}" presName="rootText" presStyleLbl="node3" presStyleIdx="1" presStyleCnt="3" custScaleX="121000" custScaleY="121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541BFC-28FF-4542-B16F-7276CACBF7F7}" type="pres">
      <dgm:prSet presAssocID="{E6E4C756-3BE5-4C4E-AE42-379312B53BBF}" presName="rootConnector" presStyleLbl="node3" presStyleIdx="1" presStyleCnt="3"/>
      <dgm:spPr/>
      <dgm:t>
        <a:bodyPr/>
        <a:lstStyle/>
        <a:p>
          <a:endParaRPr lang="ru-RU"/>
        </a:p>
      </dgm:t>
    </dgm:pt>
    <dgm:pt modelId="{C93870C5-589A-4CE2-9034-CA64B257A742}" type="pres">
      <dgm:prSet presAssocID="{E6E4C756-3BE5-4C4E-AE42-379312B53BBF}" presName="hierChild4" presStyleCnt="0"/>
      <dgm:spPr/>
    </dgm:pt>
    <dgm:pt modelId="{2031D049-E1FC-45E2-8AFF-4557F3297DD2}" type="pres">
      <dgm:prSet presAssocID="{E6E4C756-3BE5-4C4E-AE42-379312B53BBF}" presName="hierChild5" presStyleCnt="0"/>
      <dgm:spPr/>
    </dgm:pt>
    <dgm:pt modelId="{25E5E34E-8D28-4BC5-A032-382C3C2F554A}" type="pres">
      <dgm:prSet presAssocID="{A4B0879D-A412-4600-9103-56DA9BC4804B}" presName="Name37" presStyleLbl="parChTrans1D3" presStyleIdx="2" presStyleCnt="3"/>
      <dgm:spPr/>
      <dgm:t>
        <a:bodyPr/>
        <a:lstStyle/>
        <a:p>
          <a:endParaRPr lang="ru-RU"/>
        </a:p>
      </dgm:t>
    </dgm:pt>
    <dgm:pt modelId="{810217E1-2898-42BF-B3A6-F5AFC7E60B9B}" type="pres">
      <dgm:prSet presAssocID="{AF09E2B3-3241-4AEA-AC84-5617CA596D72}" presName="hierRoot2" presStyleCnt="0">
        <dgm:presLayoutVars>
          <dgm:hierBranch val="init"/>
        </dgm:presLayoutVars>
      </dgm:prSet>
      <dgm:spPr/>
    </dgm:pt>
    <dgm:pt modelId="{23097E9A-82C3-48B1-8B9F-9E326DDE74C7}" type="pres">
      <dgm:prSet presAssocID="{AF09E2B3-3241-4AEA-AC84-5617CA596D72}" presName="rootComposite" presStyleCnt="0"/>
      <dgm:spPr/>
    </dgm:pt>
    <dgm:pt modelId="{4352697E-1EE0-4998-81D1-66AD507D8E44}" type="pres">
      <dgm:prSet presAssocID="{AF09E2B3-3241-4AEA-AC84-5617CA596D72}" presName="rootText" presStyleLbl="node3" presStyleIdx="2" presStyleCnt="3" custScaleX="214359" custScaleY="214359" custLinFactNeighborX="3000" custLinFactNeighborY="-4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19A065-5F6E-4566-AA45-69DC9CE66897}" type="pres">
      <dgm:prSet presAssocID="{AF09E2B3-3241-4AEA-AC84-5617CA596D72}" presName="rootConnector" presStyleLbl="node3" presStyleIdx="2" presStyleCnt="3"/>
      <dgm:spPr/>
      <dgm:t>
        <a:bodyPr/>
        <a:lstStyle/>
        <a:p>
          <a:endParaRPr lang="ru-RU"/>
        </a:p>
      </dgm:t>
    </dgm:pt>
    <dgm:pt modelId="{82062AFC-2FBC-4B71-A2E7-180281A2BEEF}" type="pres">
      <dgm:prSet presAssocID="{AF09E2B3-3241-4AEA-AC84-5617CA596D72}" presName="hierChild4" presStyleCnt="0"/>
      <dgm:spPr/>
    </dgm:pt>
    <dgm:pt modelId="{77118613-5DE4-4BE8-94F1-9FFB05B27AD1}" type="pres">
      <dgm:prSet presAssocID="{AF09E2B3-3241-4AEA-AC84-5617CA596D72}" presName="hierChild5" presStyleCnt="0"/>
      <dgm:spPr/>
    </dgm:pt>
    <dgm:pt modelId="{D858EAA1-7EAA-410D-AF53-2BDBFF5F110A}" type="pres">
      <dgm:prSet presAssocID="{807A685C-84EF-4019-B0F7-B7C775899ED4}" presName="hierChild5" presStyleCnt="0"/>
      <dgm:spPr/>
    </dgm:pt>
    <dgm:pt modelId="{160050A2-FBA3-4F0C-979D-91827DED05F1}" type="pres">
      <dgm:prSet presAssocID="{01C6AF52-0CE3-4281-914A-BDB5A51005BE}" presName="hierChild3" presStyleCnt="0"/>
      <dgm:spPr/>
    </dgm:pt>
  </dgm:ptLst>
  <dgm:cxnLst>
    <dgm:cxn modelId="{F2351ECA-B44B-440B-B384-6F0F330E0999}" type="presOf" srcId="{DE7987B0-BC58-4547-A359-AE32721BB7F0}" destId="{7102116D-E3AC-48DA-95A2-84E95C7E6FAA}" srcOrd="1" destOrd="0" presId="urn:microsoft.com/office/officeart/2005/8/layout/orgChart1"/>
    <dgm:cxn modelId="{0BB08F20-FE95-4345-9037-58A8CA182F10}" type="presOf" srcId="{FF72CB57-DC87-4498-BE5D-D2CE4CA02B05}" destId="{E7FE6EDA-35D1-4140-8003-3E722F921A7F}" srcOrd="0" destOrd="0" presId="urn:microsoft.com/office/officeart/2005/8/layout/orgChart1"/>
    <dgm:cxn modelId="{CA490A99-FD07-4C6F-B41B-30BAC8E67163}" type="presOf" srcId="{B8943780-4BC2-488D-8FA0-C5DE77CBC3B1}" destId="{625E6834-8AA3-41FF-99F3-97A7C4FDB941}" srcOrd="0" destOrd="0" presId="urn:microsoft.com/office/officeart/2005/8/layout/orgChart1"/>
    <dgm:cxn modelId="{9686D9FE-C92D-4D45-BF9E-0AEE6CDB922F}" type="presOf" srcId="{807A685C-84EF-4019-B0F7-B7C775899ED4}" destId="{D6CB1DBD-45C9-47AB-8F5B-0CAFF7D53F69}" srcOrd="1" destOrd="0" presId="urn:microsoft.com/office/officeart/2005/8/layout/orgChart1"/>
    <dgm:cxn modelId="{D9E6C82E-5279-4DDA-88AF-1874DB7B664A}" type="presOf" srcId="{01C6AF52-0CE3-4281-914A-BDB5A51005BE}" destId="{C13FECD2-F138-4A03-8408-D94EA7540096}" srcOrd="0" destOrd="0" presId="urn:microsoft.com/office/officeart/2005/8/layout/orgChart1"/>
    <dgm:cxn modelId="{548E0DA9-002C-45FE-AB39-32E234445622}" type="presOf" srcId="{E6E4C756-3BE5-4C4E-AE42-379312B53BBF}" destId="{85F7B382-0ADE-49CC-8D76-345F8DB3EBF1}" srcOrd="0" destOrd="0" presId="urn:microsoft.com/office/officeart/2005/8/layout/orgChart1"/>
    <dgm:cxn modelId="{E275C484-3931-4143-B627-432909B9DEB6}" type="presOf" srcId="{AF09E2B3-3241-4AEA-AC84-5617CA596D72}" destId="{4352697E-1EE0-4998-81D1-66AD507D8E44}" srcOrd="0" destOrd="0" presId="urn:microsoft.com/office/officeart/2005/8/layout/orgChart1"/>
    <dgm:cxn modelId="{10B8078C-B079-4C25-8240-9928D919E32D}" type="presOf" srcId="{AF09E2B3-3241-4AEA-AC84-5617CA596D72}" destId="{E419A065-5F6E-4566-AA45-69DC9CE66897}" srcOrd="1" destOrd="0" presId="urn:microsoft.com/office/officeart/2005/8/layout/orgChart1"/>
    <dgm:cxn modelId="{22804A3B-B2C4-44D9-8F2F-C6C1FDBA7CC6}" type="presOf" srcId="{807A685C-84EF-4019-B0F7-B7C775899ED4}" destId="{FA92EB93-C1AE-4B18-9766-EE7A446E7AA5}" srcOrd="0" destOrd="0" presId="urn:microsoft.com/office/officeart/2005/8/layout/orgChart1"/>
    <dgm:cxn modelId="{3FB39141-C73C-409B-A414-7C7C0B7A1F87}" type="presOf" srcId="{4DFCF2A8-1B45-42AC-ACBE-E745D181D7BC}" destId="{77C23231-7858-4659-BFC1-0924EE67020B}" srcOrd="1" destOrd="0" presId="urn:microsoft.com/office/officeart/2005/8/layout/orgChart1"/>
    <dgm:cxn modelId="{FA297A0C-CAB5-42E2-8749-11C1F606F96A}" type="presOf" srcId="{76C67F34-E964-4D57-BA68-77235FEB52EC}" destId="{20C86FA9-A698-4A40-9799-DC585E19CA2C}" srcOrd="0" destOrd="0" presId="urn:microsoft.com/office/officeart/2005/8/layout/orgChart1"/>
    <dgm:cxn modelId="{905E7FEC-086A-4BAE-BA49-6BD53070A84A}" srcId="{76C67F34-E964-4D57-BA68-77235FEB52EC}" destId="{01C6AF52-0CE3-4281-914A-BDB5A51005BE}" srcOrd="0" destOrd="0" parTransId="{1482E65F-3DE0-43F8-B277-85E1D0906BCD}" sibTransId="{3CDB9229-9CD8-46F0-BF51-25A0DBD79CFD}"/>
    <dgm:cxn modelId="{326A8CC0-F9F7-43F0-A485-061C674FCDB5}" srcId="{807A685C-84EF-4019-B0F7-B7C775899ED4}" destId="{E6E4C756-3BE5-4C4E-AE42-379312B53BBF}" srcOrd="0" destOrd="0" parTransId="{8C3A2AA1-5A6D-44B6-B939-27EC4D10A889}" sibTransId="{A1A3E754-DF5C-4F5D-9414-E83229E21036}"/>
    <dgm:cxn modelId="{084C5202-F18C-46AF-8CB8-CCF527A7292A}" srcId="{DE7987B0-BC58-4547-A359-AE32721BB7F0}" destId="{4DFCF2A8-1B45-42AC-ACBE-E745D181D7BC}" srcOrd="0" destOrd="0" parTransId="{FF72CB57-DC87-4498-BE5D-D2CE4CA02B05}" sibTransId="{7A6F49D5-CB6C-406F-9D69-8172B0CD1E33}"/>
    <dgm:cxn modelId="{975550D7-52D2-4B61-A897-F7EB5EE79C98}" srcId="{01C6AF52-0CE3-4281-914A-BDB5A51005BE}" destId="{DE7987B0-BC58-4547-A359-AE32721BB7F0}" srcOrd="0" destOrd="0" parTransId="{B8943780-4BC2-488D-8FA0-C5DE77CBC3B1}" sibTransId="{5614B511-03F6-44A4-AAF4-5444DBA0422D}"/>
    <dgm:cxn modelId="{D386BE4F-DDDC-452E-925C-4966B70F70A0}" type="presOf" srcId="{DE7987B0-BC58-4547-A359-AE32721BB7F0}" destId="{09B03876-6C59-4341-BEEC-10AC8959901B}" srcOrd="0" destOrd="0" presId="urn:microsoft.com/office/officeart/2005/8/layout/orgChart1"/>
    <dgm:cxn modelId="{D13BE0B1-9702-4D71-A48A-917C1A43DD9F}" type="presOf" srcId="{1DD9FBF1-AF78-4D10-B374-5E6978666B4A}" destId="{4F21C54F-63CD-4574-9F22-EBD725713A42}" srcOrd="0" destOrd="0" presId="urn:microsoft.com/office/officeart/2005/8/layout/orgChart1"/>
    <dgm:cxn modelId="{3BC978DE-EF28-469E-A120-73CCB310F203}" type="presOf" srcId="{A4B0879D-A412-4600-9103-56DA9BC4804B}" destId="{25E5E34E-8D28-4BC5-A032-382C3C2F554A}" srcOrd="0" destOrd="0" presId="urn:microsoft.com/office/officeart/2005/8/layout/orgChart1"/>
    <dgm:cxn modelId="{5442F7D0-682F-4B6D-AD9D-D729F749FCA9}" type="presOf" srcId="{8C3A2AA1-5A6D-44B6-B939-27EC4D10A889}" destId="{391E6CCC-5EB0-402B-B32A-F6BAC4E2AAA5}" srcOrd="0" destOrd="0" presId="urn:microsoft.com/office/officeart/2005/8/layout/orgChart1"/>
    <dgm:cxn modelId="{0C5C7FA2-0E98-4220-95AC-AC99AEC5E88F}" type="presOf" srcId="{01C6AF52-0CE3-4281-914A-BDB5A51005BE}" destId="{7B969B40-AA32-43B6-9C20-FF3AA4510635}" srcOrd="1" destOrd="0" presId="urn:microsoft.com/office/officeart/2005/8/layout/orgChart1"/>
    <dgm:cxn modelId="{C139204C-6AC4-48E1-9A1C-CFDD492A8458}" type="presOf" srcId="{E6E4C756-3BE5-4C4E-AE42-379312B53BBF}" destId="{B3541BFC-28FF-4542-B16F-7276CACBF7F7}" srcOrd="1" destOrd="0" presId="urn:microsoft.com/office/officeart/2005/8/layout/orgChart1"/>
    <dgm:cxn modelId="{B13A5D95-492C-44B2-A932-941DDA4838AC}" srcId="{807A685C-84EF-4019-B0F7-B7C775899ED4}" destId="{AF09E2B3-3241-4AEA-AC84-5617CA596D72}" srcOrd="1" destOrd="0" parTransId="{A4B0879D-A412-4600-9103-56DA9BC4804B}" sibTransId="{9ECC83B2-C50C-4D21-97B4-3A3F53CEF099}"/>
    <dgm:cxn modelId="{42D7B26F-4AA9-4F66-835F-8420BE59F947}" srcId="{01C6AF52-0CE3-4281-914A-BDB5A51005BE}" destId="{807A685C-84EF-4019-B0F7-B7C775899ED4}" srcOrd="1" destOrd="0" parTransId="{1DD9FBF1-AF78-4D10-B374-5E6978666B4A}" sibTransId="{0BB662CF-1719-4B15-85B0-BFB884BF004F}"/>
    <dgm:cxn modelId="{9826B49D-FE6E-4E6B-9E53-0FC6698AE11F}" type="presOf" srcId="{4DFCF2A8-1B45-42AC-ACBE-E745D181D7BC}" destId="{48D38C74-7813-4231-BA83-77B5CAED6C97}" srcOrd="0" destOrd="0" presId="urn:microsoft.com/office/officeart/2005/8/layout/orgChart1"/>
    <dgm:cxn modelId="{68373B71-8252-483B-B720-8AF0A5C88F77}" type="presParOf" srcId="{20C86FA9-A698-4A40-9799-DC585E19CA2C}" destId="{87A4AA7F-32B7-4179-AD68-30DE03D031B1}" srcOrd="0" destOrd="0" presId="urn:microsoft.com/office/officeart/2005/8/layout/orgChart1"/>
    <dgm:cxn modelId="{27D13BAE-4877-4BDE-A7CC-7EED4EF64DBA}" type="presParOf" srcId="{87A4AA7F-32B7-4179-AD68-30DE03D031B1}" destId="{0A2E4C1A-C5BC-466B-86C8-2341B7B08E78}" srcOrd="0" destOrd="0" presId="urn:microsoft.com/office/officeart/2005/8/layout/orgChart1"/>
    <dgm:cxn modelId="{742251EA-5B7E-44BE-BA7B-1E2842361FFA}" type="presParOf" srcId="{0A2E4C1A-C5BC-466B-86C8-2341B7B08E78}" destId="{C13FECD2-F138-4A03-8408-D94EA7540096}" srcOrd="0" destOrd="0" presId="urn:microsoft.com/office/officeart/2005/8/layout/orgChart1"/>
    <dgm:cxn modelId="{50DE3D25-5486-4C6B-955C-390BB5AFAFF7}" type="presParOf" srcId="{0A2E4C1A-C5BC-466B-86C8-2341B7B08E78}" destId="{7B969B40-AA32-43B6-9C20-FF3AA4510635}" srcOrd="1" destOrd="0" presId="urn:microsoft.com/office/officeart/2005/8/layout/orgChart1"/>
    <dgm:cxn modelId="{0E29BF65-DC1E-4B12-B9BB-69DEA5392004}" type="presParOf" srcId="{87A4AA7F-32B7-4179-AD68-30DE03D031B1}" destId="{DF043A32-325C-44AF-9CD9-06FF716BC1FD}" srcOrd="1" destOrd="0" presId="urn:microsoft.com/office/officeart/2005/8/layout/orgChart1"/>
    <dgm:cxn modelId="{10C61955-6350-4AD9-AB9D-94F07829A69A}" type="presParOf" srcId="{DF043A32-325C-44AF-9CD9-06FF716BC1FD}" destId="{625E6834-8AA3-41FF-99F3-97A7C4FDB941}" srcOrd="0" destOrd="0" presId="urn:microsoft.com/office/officeart/2005/8/layout/orgChart1"/>
    <dgm:cxn modelId="{179160DF-49AC-44C0-8173-CB6E60A61FC0}" type="presParOf" srcId="{DF043A32-325C-44AF-9CD9-06FF716BC1FD}" destId="{E8987401-9AC8-4C5D-A287-5FA5AA0A9096}" srcOrd="1" destOrd="0" presId="urn:microsoft.com/office/officeart/2005/8/layout/orgChart1"/>
    <dgm:cxn modelId="{B42A6A25-E0E5-4B2E-BFCB-7BF74102E79D}" type="presParOf" srcId="{E8987401-9AC8-4C5D-A287-5FA5AA0A9096}" destId="{CD84423F-A554-45F6-A689-101871E91FC2}" srcOrd="0" destOrd="0" presId="urn:microsoft.com/office/officeart/2005/8/layout/orgChart1"/>
    <dgm:cxn modelId="{62A1C5DD-5AC2-4BEA-B99D-81BAC2E321D9}" type="presParOf" srcId="{CD84423F-A554-45F6-A689-101871E91FC2}" destId="{09B03876-6C59-4341-BEEC-10AC8959901B}" srcOrd="0" destOrd="0" presId="urn:microsoft.com/office/officeart/2005/8/layout/orgChart1"/>
    <dgm:cxn modelId="{ED99C773-7DC1-410F-BC8B-43C9125828BA}" type="presParOf" srcId="{CD84423F-A554-45F6-A689-101871E91FC2}" destId="{7102116D-E3AC-48DA-95A2-84E95C7E6FAA}" srcOrd="1" destOrd="0" presId="urn:microsoft.com/office/officeart/2005/8/layout/orgChart1"/>
    <dgm:cxn modelId="{329DD2A7-3A95-4918-89D4-0BE1B7D491D3}" type="presParOf" srcId="{E8987401-9AC8-4C5D-A287-5FA5AA0A9096}" destId="{9D79E21F-B1ED-4FDE-9461-236A9340B5EB}" srcOrd="1" destOrd="0" presId="urn:microsoft.com/office/officeart/2005/8/layout/orgChart1"/>
    <dgm:cxn modelId="{3761BD82-10E1-4CDC-9B71-29D53ECB5761}" type="presParOf" srcId="{9D79E21F-B1ED-4FDE-9461-236A9340B5EB}" destId="{E7FE6EDA-35D1-4140-8003-3E722F921A7F}" srcOrd="0" destOrd="0" presId="urn:microsoft.com/office/officeart/2005/8/layout/orgChart1"/>
    <dgm:cxn modelId="{8900D03A-D060-408F-AE3C-8FCE60934C5D}" type="presParOf" srcId="{9D79E21F-B1ED-4FDE-9461-236A9340B5EB}" destId="{29291780-FF55-47EA-A4D9-17790320AE58}" srcOrd="1" destOrd="0" presId="urn:microsoft.com/office/officeart/2005/8/layout/orgChart1"/>
    <dgm:cxn modelId="{E9E51CA5-9B76-4B2F-A947-5C5C7C1079F7}" type="presParOf" srcId="{29291780-FF55-47EA-A4D9-17790320AE58}" destId="{588C30D8-71F8-439B-8D48-C4444DDED78A}" srcOrd="0" destOrd="0" presId="urn:microsoft.com/office/officeart/2005/8/layout/orgChart1"/>
    <dgm:cxn modelId="{4717AA34-7652-4F26-B07E-8CAC50A7B3EA}" type="presParOf" srcId="{588C30D8-71F8-439B-8D48-C4444DDED78A}" destId="{48D38C74-7813-4231-BA83-77B5CAED6C97}" srcOrd="0" destOrd="0" presId="urn:microsoft.com/office/officeart/2005/8/layout/orgChart1"/>
    <dgm:cxn modelId="{AAFE4AC0-F678-4117-9164-59A03C18DDED}" type="presParOf" srcId="{588C30D8-71F8-439B-8D48-C4444DDED78A}" destId="{77C23231-7858-4659-BFC1-0924EE67020B}" srcOrd="1" destOrd="0" presId="urn:microsoft.com/office/officeart/2005/8/layout/orgChart1"/>
    <dgm:cxn modelId="{081429CB-33EE-4DF0-B281-4AA8A33E94FF}" type="presParOf" srcId="{29291780-FF55-47EA-A4D9-17790320AE58}" destId="{6B4518D7-F9D3-4627-88D5-B5E7594894E4}" srcOrd="1" destOrd="0" presId="urn:microsoft.com/office/officeart/2005/8/layout/orgChart1"/>
    <dgm:cxn modelId="{55B6869A-6020-4242-86F0-AA3631C65673}" type="presParOf" srcId="{29291780-FF55-47EA-A4D9-17790320AE58}" destId="{2476322E-02C2-4AC9-8B7F-6A6C49D9E1B9}" srcOrd="2" destOrd="0" presId="urn:microsoft.com/office/officeart/2005/8/layout/orgChart1"/>
    <dgm:cxn modelId="{481F2790-D822-4BC0-B1B2-12C65944004A}" type="presParOf" srcId="{E8987401-9AC8-4C5D-A287-5FA5AA0A9096}" destId="{CAE67704-34F4-42E2-A784-6621C29C50B9}" srcOrd="2" destOrd="0" presId="urn:microsoft.com/office/officeart/2005/8/layout/orgChart1"/>
    <dgm:cxn modelId="{8605FD9B-AF0C-4433-AE05-5695E5CCBF29}" type="presParOf" srcId="{DF043A32-325C-44AF-9CD9-06FF716BC1FD}" destId="{4F21C54F-63CD-4574-9F22-EBD725713A42}" srcOrd="2" destOrd="0" presId="urn:microsoft.com/office/officeart/2005/8/layout/orgChart1"/>
    <dgm:cxn modelId="{7BDD9EEC-5B5A-449D-B2D1-4A635F2A03FD}" type="presParOf" srcId="{DF043A32-325C-44AF-9CD9-06FF716BC1FD}" destId="{549EB1CC-5C48-4F1A-9DD1-4F0EF2C09A47}" srcOrd="3" destOrd="0" presId="urn:microsoft.com/office/officeart/2005/8/layout/orgChart1"/>
    <dgm:cxn modelId="{C3630809-7D06-4254-BE02-DEA374254779}" type="presParOf" srcId="{549EB1CC-5C48-4F1A-9DD1-4F0EF2C09A47}" destId="{A19F0953-DACA-42A4-A595-021EF1A3AC4D}" srcOrd="0" destOrd="0" presId="urn:microsoft.com/office/officeart/2005/8/layout/orgChart1"/>
    <dgm:cxn modelId="{85B8755A-9677-4A39-A5D2-E33B20C55A5C}" type="presParOf" srcId="{A19F0953-DACA-42A4-A595-021EF1A3AC4D}" destId="{FA92EB93-C1AE-4B18-9766-EE7A446E7AA5}" srcOrd="0" destOrd="0" presId="urn:microsoft.com/office/officeart/2005/8/layout/orgChart1"/>
    <dgm:cxn modelId="{DA235AD7-A53A-4EF8-9BD9-F912E7993B40}" type="presParOf" srcId="{A19F0953-DACA-42A4-A595-021EF1A3AC4D}" destId="{D6CB1DBD-45C9-47AB-8F5B-0CAFF7D53F69}" srcOrd="1" destOrd="0" presId="urn:microsoft.com/office/officeart/2005/8/layout/orgChart1"/>
    <dgm:cxn modelId="{F9A8F0ED-A6A5-4827-A855-D9444229F70C}" type="presParOf" srcId="{549EB1CC-5C48-4F1A-9DD1-4F0EF2C09A47}" destId="{F8FC2165-2BB4-4069-8BEB-74BD77FC8E33}" srcOrd="1" destOrd="0" presId="urn:microsoft.com/office/officeart/2005/8/layout/orgChart1"/>
    <dgm:cxn modelId="{C3C0553B-56CE-4537-9A46-E333D8BFC7DE}" type="presParOf" srcId="{F8FC2165-2BB4-4069-8BEB-74BD77FC8E33}" destId="{391E6CCC-5EB0-402B-B32A-F6BAC4E2AAA5}" srcOrd="0" destOrd="0" presId="urn:microsoft.com/office/officeart/2005/8/layout/orgChart1"/>
    <dgm:cxn modelId="{7CBFA19F-5DA2-4F84-AEAA-DAA6F4414172}" type="presParOf" srcId="{F8FC2165-2BB4-4069-8BEB-74BD77FC8E33}" destId="{1FA1F1FF-855D-4443-A1D0-BA0657806DD1}" srcOrd="1" destOrd="0" presId="urn:microsoft.com/office/officeart/2005/8/layout/orgChart1"/>
    <dgm:cxn modelId="{1F42A359-F91A-4EB2-B0A4-56C53E2D93DA}" type="presParOf" srcId="{1FA1F1FF-855D-4443-A1D0-BA0657806DD1}" destId="{DD685258-14D3-48C7-B051-62D82336ECF1}" srcOrd="0" destOrd="0" presId="urn:microsoft.com/office/officeart/2005/8/layout/orgChart1"/>
    <dgm:cxn modelId="{BD06C421-4FB9-4BA4-B2E6-196BDC944740}" type="presParOf" srcId="{DD685258-14D3-48C7-B051-62D82336ECF1}" destId="{85F7B382-0ADE-49CC-8D76-345F8DB3EBF1}" srcOrd="0" destOrd="0" presId="urn:microsoft.com/office/officeart/2005/8/layout/orgChart1"/>
    <dgm:cxn modelId="{FCF97FDB-814A-41B1-B06D-78A8C775606C}" type="presParOf" srcId="{DD685258-14D3-48C7-B051-62D82336ECF1}" destId="{B3541BFC-28FF-4542-B16F-7276CACBF7F7}" srcOrd="1" destOrd="0" presId="urn:microsoft.com/office/officeart/2005/8/layout/orgChart1"/>
    <dgm:cxn modelId="{C2F5883A-6FBC-4ACE-BE55-17E0EDF865A2}" type="presParOf" srcId="{1FA1F1FF-855D-4443-A1D0-BA0657806DD1}" destId="{C93870C5-589A-4CE2-9034-CA64B257A742}" srcOrd="1" destOrd="0" presId="urn:microsoft.com/office/officeart/2005/8/layout/orgChart1"/>
    <dgm:cxn modelId="{359E2025-13F2-4F89-A00C-8C681BC21DC1}" type="presParOf" srcId="{1FA1F1FF-855D-4443-A1D0-BA0657806DD1}" destId="{2031D049-E1FC-45E2-8AFF-4557F3297DD2}" srcOrd="2" destOrd="0" presId="urn:microsoft.com/office/officeart/2005/8/layout/orgChart1"/>
    <dgm:cxn modelId="{D6820821-1CC4-43CE-A7BC-57B6BFBC1F7F}" type="presParOf" srcId="{F8FC2165-2BB4-4069-8BEB-74BD77FC8E33}" destId="{25E5E34E-8D28-4BC5-A032-382C3C2F554A}" srcOrd="2" destOrd="0" presId="urn:microsoft.com/office/officeart/2005/8/layout/orgChart1"/>
    <dgm:cxn modelId="{57010982-9358-41F4-8557-0534BA459DE1}" type="presParOf" srcId="{F8FC2165-2BB4-4069-8BEB-74BD77FC8E33}" destId="{810217E1-2898-42BF-B3A6-F5AFC7E60B9B}" srcOrd="3" destOrd="0" presId="urn:microsoft.com/office/officeart/2005/8/layout/orgChart1"/>
    <dgm:cxn modelId="{B7E18116-D79F-4C0B-91FA-C8CDDFAB4320}" type="presParOf" srcId="{810217E1-2898-42BF-B3A6-F5AFC7E60B9B}" destId="{23097E9A-82C3-48B1-8B9F-9E326DDE74C7}" srcOrd="0" destOrd="0" presId="urn:microsoft.com/office/officeart/2005/8/layout/orgChart1"/>
    <dgm:cxn modelId="{527933D0-2C23-4E60-B5F5-0AFA7D20F005}" type="presParOf" srcId="{23097E9A-82C3-48B1-8B9F-9E326DDE74C7}" destId="{4352697E-1EE0-4998-81D1-66AD507D8E44}" srcOrd="0" destOrd="0" presId="urn:microsoft.com/office/officeart/2005/8/layout/orgChart1"/>
    <dgm:cxn modelId="{51C2A509-58E0-432C-8A7E-B99F6255C9B2}" type="presParOf" srcId="{23097E9A-82C3-48B1-8B9F-9E326DDE74C7}" destId="{E419A065-5F6E-4566-AA45-69DC9CE66897}" srcOrd="1" destOrd="0" presId="urn:microsoft.com/office/officeart/2005/8/layout/orgChart1"/>
    <dgm:cxn modelId="{61DB62C3-BD2C-47E0-9BAD-18330C7420B6}" type="presParOf" srcId="{810217E1-2898-42BF-B3A6-F5AFC7E60B9B}" destId="{82062AFC-2FBC-4B71-A2E7-180281A2BEEF}" srcOrd="1" destOrd="0" presId="urn:microsoft.com/office/officeart/2005/8/layout/orgChart1"/>
    <dgm:cxn modelId="{84A20F2D-5461-49E4-B57D-5F4481BB850D}" type="presParOf" srcId="{810217E1-2898-42BF-B3A6-F5AFC7E60B9B}" destId="{77118613-5DE4-4BE8-94F1-9FFB05B27AD1}" srcOrd="2" destOrd="0" presId="urn:microsoft.com/office/officeart/2005/8/layout/orgChart1"/>
    <dgm:cxn modelId="{F9E65BCE-94EE-4F56-B656-BCE63E256D81}" type="presParOf" srcId="{549EB1CC-5C48-4F1A-9DD1-4F0EF2C09A47}" destId="{D858EAA1-7EAA-410D-AF53-2BDBFF5F110A}" srcOrd="2" destOrd="0" presId="urn:microsoft.com/office/officeart/2005/8/layout/orgChart1"/>
    <dgm:cxn modelId="{05FF2941-685C-4680-9C3F-87E6350749C5}" type="presParOf" srcId="{87A4AA7F-32B7-4179-AD68-30DE03D031B1}" destId="{160050A2-FBA3-4F0C-979D-91827DED05F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F8DC9-85BE-4D0D-A843-BF3F4466F850}">
      <dsp:nvSpPr>
        <dsp:cNvPr id="0" name=""/>
        <dsp:cNvSpPr/>
      </dsp:nvSpPr>
      <dsp:spPr>
        <a:xfrm>
          <a:off x="6013700" y="2996694"/>
          <a:ext cx="223593" cy="177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3871"/>
              </a:lnTo>
              <a:lnTo>
                <a:pt x="223593" y="1773871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D81F8-BC12-4F16-AB5F-4887131AF9E5}">
      <dsp:nvSpPr>
        <dsp:cNvPr id="0" name=""/>
        <dsp:cNvSpPr/>
      </dsp:nvSpPr>
      <dsp:spPr>
        <a:xfrm>
          <a:off x="6013700" y="2996694"/>
          <a:ext cx="223593" cy="717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7546"/>
              </a:lnTo>
              <a:lnTo>
                <a:pt x="223593" y="717546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79335-F538-4CDE-A40F-FC1DC431D1EB}">
      <dsp:nvSpPr>
        <dsp:cNvPr id="0" name=""/>
        <dsp:cNvSpPr/>
      </dsp:nvSpPr>
      <dsp:spPr>
        <a:xfrm>
          <a:off x="5675254" y="1872614"/>
          <a:ext cx="934696" cy="378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383"/>
              </a:lnTo>
              <a:lnTo>
                <a:pt x="934696" y="189383"/>
              </a:lnTo>
              <a:lnTo>
                <a:pt x="934696" y="378766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07499-272F-44C7-815D-BF380E64971B}">
      <dsp:nvSpPr>
        <dsp:cNvPr id="0" name=""/>
        <dsp:cNvSpPr/>
      </dsp:nvSpPr>
      <dsp:spPr>
        <a:xfrm>
          <a:off x="4144307" y="2996694"/>
          <a:ext cx="223593" cy="177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3871"/>
              </a:lnTo>
              <a:lnTo>
                <a:pt x="223593" y="1773871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AF4FC-6E66-4647-B9F1-F5D845EC3662}">
      <dsp:nvSpPr>
        <dsp:cNvPr id="0" name=""/>
        <dsp:cNvSpPr/>
      </dsp:nvSpPr>
      <dsp:spPr>
        <a:xfrm>
          <a:off x="4144307" y="2996694"/>
          <a:ext cx="223593" cy="717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7546"/>
              </a:lnTo>
              <a:lnTo>
                <a:pt x="223593" y="717546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9F6D5-4214-4C03-BBDD-185497CBA22E}">
      <dsp:nvSpPr>
        <dsp:cNvPr id="0" name=""/>
        <dsp:cNvSpPr/>
      </dsp:nvSpPr>
      <dsp:spPr>
        <a:xfrm>
          <a:off x="4740558" y="1872614"/>
          <a:ext cx="934696" cy="378766"/>
        </a:xfrm>
        <a:custGeom>
          <a:avLst/>
          <a:gdLst/>
          <a:ahLst/>
          <a:cxnLst/>
          <a:rect l="0" t="0" r="0" b="0"/>
          <a:pathLst>
            <a:path>
              <a:moveTo>
                <a:pt x="934696" y="0"/>
              </a:moveTo>
              <a:lnTo>
                <a:pt x="934696" y="189383"/>
              </a:lnTo>
              <a:lnTo>
                <a:pt x="0" y="189383"/>
              </a:lnTo>
              <a:lnTo>
                <a:pt x="0" y="378766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14D8E-9F5F-4EC8-9B8F-18FB4AC52015}">
      <dsp:nvSpPr>
        <dsp:cNvPr id="0" name=""/>
        <dsp:cNvSpPr/>
      </dsp:nvSpPr>
      <dsp:spPr>
        <a:xfrm>
          <a:off x="3805861" y="748535"/>
          <a:ext cx="1869393" cy="378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383"/>
              </a:lnTo>
              <a:lnTo>
                <a:pt x="1869393" y="189383"/>
              </a:lnTo>
              <a:lnTo>
                <a:pt x="1869393" y="378766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7FF3F-33A1-43AF-AC91-8E02CE3C30BD}">
      <dsp:nvSpPr>
        <dsp:cNvPr id="0" name=""/>
        <dsp:cNvSpPr/>
      </dsp:nvSpPr>
      <dsp:spPr>
        <a:xfrm>
          <a:off x="2274914" y="2996694"/>
          <a:ext cx="223593" cy="177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3871"/>
              </a:lnTo>
              <a:lnTo>
                <a:pt x="223593" y="1773871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397CD-310C-47E2-BBA8-5678358C5BB4}">
      <dsp:nvSpPr>
        <dsp:cNvPr id="0" name=""/>
        <dsp:cNvSpPr/>
      </dsp:nvSpPr>
      <dsp:spPr>
        <a:xfrm>
          <a:off x="2274914" y="2996694"/>
          <a:ext cx="223593" cy="717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7546"/>
              </a:lnTo>
              <a:lnTo>
                <a:pt x="223593" y="717546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772B1-082B-4FD0-A5F6-7E4F71C95391}">
      <dsp:nvSpPr>
        <dsp:cNvPr id="0" name=""/>
        <dsp:cNvSpPr/>
      </dsp:nvSpPr>
      <dsp:spPr>
        <a:xfrm>
          <a:off x="1936468" y="1872614"/>
          <a:ext cx="934696" cy="378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383"/>
              </a:lnTo>
              <a:lnTo>
                <a:pt x="934696" y="189383"/>
              </a:lnTo>
              <a:lnTo>
                <a:pt x="934696" y="378766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BD713-18E1-4B7F-A3E3-B9798ECB001B}">
      <dsp:nvSpPr>
        <dsp:cNvPr id="0" name=""/>
        <dsp:cNvSpPr/>
      </dsp:nvSpPr>
      <dsp:spPr>
        <a:xfrm>
          <a:off x="405521" y="2996694"/>
          <a:ext cx="223593" cy="177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3871"/>
              </a:lnTo>
              <a:lnTo>
                <a:pt x="223593" y="1773871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1256C-1855-46A9-9887-7B95501F2291}">
      <dsp:nvSpPr>
        <dsp:cNvPr id="0" name=""/>
        <dsp:cNvSpPr/>
      </dsp:nvSpPr>
      <dsp:spPr>
        <a:xfrm>
          <a:off x="405521" y="2996694"/>
          <a:ext cx="223593" cy="717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7546"/>
              </a:lnTo>
              <a:lnTo>
                <a:pt x="223593" y="717546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1A3F3-2181-4B8C-A251-8B4750AFBA20}">
      <dsp:nvSpPr>
        <dsp:cNvPr id="0" name=""/>
        <dsp:cNvSpPr/>
      </dsp:nvSpPr>
      <dsp:spPr>
        <a:xfrm>
          <a:off x="1001772" y="1872614"/>
          <a:ext cx="934696" cy="378766"/>
        </a:xfrm>
        <a:custGeom>
          <a:avLst/>
          <a:gdLst/>
          <a:ahLst/>
          <a:cxnLst/>
          <a:rect l="0" t="0" r="0" b="0"/>
          <a:pathLst>
            <a:path>
              <a:moveTo>
                <a:pt x="934696" y="0"/>
              </a:moveTo>
              <a:lnTo>
                <a:pt x="934696" y="189383"/>
              </a:lnTo>
              <a:lnTo>
                <a:pt x="0" y="189383"/>
              </a:lnTo>
              <a:lnTo>
                <a:pt x="0" y="378766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2F9A-B3EC-427A-923D-366B47A1F539}">
      <dsp:nvSpPr>
        <dsp:cNvPr id="0" name=""/>
        <dsp:cNvSpPr/>
      </dsp:nvSpPr>
      <dsp:spPr>
        <a:xfrm>
          <a:off x="1936468" y="748535"/>
          <a:ext cx="1869393" cy="378766"/>
        </a:xfrm>
        <a:custGeom>
          <a:avLst/>
          <a:gdLst/>
          <a:ahLst/>
          <a:cxnLst/>
          <a:rect l="0" t="0" r="0" b="0"/>
          <a:pathLst>
            <a:path>
              <a:moveTo>
                <a:pt x="1869393" y="0"/>
              </a:moveTo>
              <a:lnTo>
                <a:pt x="1869393" y="189383"/>
              </a:lnTo>
              <a:lnTo>
                <a:pt x="0" y="189383"/>
              </a:lnTo>
              <a:lnTo>
                <a:pt x="0" y="378766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134F8-982D-4E58-ABEC-404BCAC84B83}">
      <dsp:nvSpPr>
        <dsp:cNvPr id="0" name=""/>
        <dsp:cNvSpPr/>
      </dsp:nvSpPr>
      <dsp:spPr>
        <a:xfrm>
          <a:off x="3060548" y="3221"/>
          <a:ext cx="1490626" cy="7453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95000"/>
                <a:satMod val="300000"/>
              </a:schemeClr>
            </a:gs>
            <a:gs pos="12000">
              <a:schemeClr val="lt1">
                <a:hueOff val="0"/>
                <a:satOff val="0"/>
                <a:lumOff val="0"/>
                <a:alphaOff val="0"/>
                <a:tint val="50000"/>
                <a:shade val="90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Электронные деньги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060548" y="3221"/>
        <a:ext cx="1490626" cy="745313"/>
      </dsp:txXfrm>
    </dsp:sp>
    <dsp:sp modelId="{2ADD0B3A-358F-402F-AB49-208A44DDF63A}">
      <dsp:nvSpPr>
        <dsp:cNvPr id="0" name=""/>
        <dsp:cNvSpPr/>
      </dsp:nvSpPr>
      <dsp:spPr>
        <a:xfrm>
          <a:off x="1191155" y="1127301"/>
          <a:ext cx="1490626" cy="74531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На базе смарт-карт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191155" y="1127301"/>
        <a:ext cx="1490626" cy="745313"/>
      </dsp:txXfrm>
    </dsp:sp>
    <dsp:sp modelId="{498EAD43-EFDB-41BC-A5A2-AA61DA0D5FBB}">
      <dsp:nvSpPr>
        <dsp:cNvPr id="0" name=""/>
        <dsp:cNvSpPr/>
      </dsp:nvSpPr>
      <dsp:spPr>
        <a:xfrm>
          <a:off x="256458" y="2251381"/>
          <a:ext cx="1490626" cy="745313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</a:rPr>
            <a:t>Фиатные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56458" y="2251381"/>
        <a:ext cx="1490626" cy="745313"/>
      </dsp:txXfrm>
    </dsp:sp>
    <dsp:sp modelId="{82C0CE98-92E6-4E22-BE5F-DDE7C257344D}">
      <dsp:nvSpPr>
        <dsp:cNvPr id="0" name=""/>
        <dsp:cNvSpPr/>
      </dsp:nvSpPr>
      <dsp:spPr>
        <a:xfrm>
          <a:off x="629115" y="3375461"/>
          <a:ext cx="1355118" cy="677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95000"/>
                <a:satMod val="300000"/>
              </a:schemeClr>
            </a:gs>
            <a:gs pos="12000">
              <a:schemeClr val="lt1">
                <a:hueOff val="0"/>
                <a:satOff val="0"/>
                <a:lumOff val="0"/>
                <a:alphaOff val="0"/>
                <a:tint val="50000"/>
                <a:shade val="90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Анонимные </a:t>
          </a:r>
          <a:endParaRPr lang="ru-RU" sz="1600" b="1" i="1" kern="1200" dirty="0">
            <a:solidFill>
              <a:schemeClr val="tx1"/>
            </a:solidFill>
          </a:endParaRPr>
        </a:p>
      </dsp:txBody>
      <dsp:txXfrm>
        <a:off x="629115" y="3375461"/>
        <a:ext cx="1355118" cy="677559"/>
      </dsp:txXfrm>
    </dsp:sp>
    <dsp:sp modelId="{1CD0E15F-D577-4CFF-8867-C4F89F9A1B94}">
      <dsp:nvSpPr>
        <dsp:cNvPr id="0" name=""/>
        <dsp:cNvSpPr/>
      </dsp:nvSpPr>
      <dsp:spPr>
        <a:xfrm>
          <a:off x="629115" y="4431787"/>
          <a:ext cx="1355118" cy="677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95000"/>
                <a:satMod val="300000"/>
              </a:schemeClr>
            </a:gs>
            <a:gs pos="12000">
              <a:schemeClr val="lt1">
                <a:hueOff val="0"/>
                <a:satOff val="0"/>
                <a:lumOff val="0"/>
                <a:alphaOff val="0"/>
                <a:tint val="50000"/>
                <a:shade val="90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Персонализированные</a:t>
          </a:r>
          <a:endParaRPr lang="ru-RU" sz="1600" b="1" i="1" kern="1200" dirty="0">
            <a:solidFill>
              <a:schemeClr val="tx1"/>
            </a:solidFill>
          </a:endParaRPr>
        </a:p>
      </dsp:txBody>
      <dsp:txXfrm>
        <a:off x="629115" y="4431787"/>
        <a:ext cx="1355118" cy="677559"/>
      </dsp:txXfrm>
    </dsp:sp>
    <dsp:sp modelId="{A29A644D-7FA7-4875-8C61-B0FFB07F17FB}">
      <dsp:nvSpPr>
        <dsp:cNvPr id="0" name=""/>
        <dsp:cNvSpPr/>
      </dsp:nvSpPr>
      <dsp:spPr>
        <a:xfrm>
          <a:off x="2125851" y="2251381"/>
          <a:ext cx="1490626" cy="74531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</a:rPr>
            <a:t>Нефиатные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125851" y="2251381"/>
        <a:ext cx="1490626" cy="745313"/>
      </dsp:txXfrm>
    </dsp:sp>
    <dsp:sp modelId="{ACFCC7EF-AB87-407D-BA1D-6D10C387BA15}">
      <dsp:nvSpPr>
        <dsp:cNvPr id="0" name=""/>
        <dsp:cNvSpPr/>
      </dsp:nvSpPr>
      <dsp:spPr>
        <a:xfrm>
          <a:off x="2498508" y="3375461"/>
          <a:ext cx="1355118" cy="677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95000"/>
                <a:satMod val="300000"/>
              </a:schemeClr>
            </a:gs>
            <a:gs pos="12000">
              <a:schemeClr val="lt1">
                <a:hueOff val="0"/>
                <a:satOff val="0"/>
                <a:lumOff val="0"/>
                <a:alphaOff val="0"/>
                <a:tint val="50000"/>
                <a:shade val="90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Анонимные</a:t>
          </a:r>
          <a:endParaRPr lang="ru-RU" sz="1600" b="1" i="1" kern="1200" dirty="0">
            <a:solidFill>
              <a:schemeClr val="tx1"/>
            </a:solidFill>
          </a:endParaRPr>
        </a:p>
      </dsp:txBody>
      <dsp:txXfrm>
        <a:off x="2498508" y="3375461"/>
        <a:ext cx="1355118" cy="677559"/>
      </dsp:txXfrm>
    </dsp:sp>
    <dsp:sp modelId="{632545F4-A01F-4F1B-88B2-82F9B1B2E3F2}">
      <dsp:nvSpPr>
        <dsp:cNvPr id="0" name=""/>
        <dsp:cNvSpPr/>
      </dsp:nvSpPr>
      <dsp:spPr>
        <a:xfrm>
          <a:off x="2498508" y="4431787"/>
          <a:ext cx="1355118" cy="677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95000"/>
                <a:satMod val="300000"/>
              </a:schemeClr>
            </a:gs>
            <a:gs pos="12000">
              <a:schemeClr val="lt1">
                <a:hueOff val="0"/>
                <a:satOff val="0"/>
                <a:lumOff val="0"/>
                <a:alphaOff val="0"/>
                <a:tint val="50000"/>
                <a:shade val="90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Персонализированные</a:t>
          </a:r>
          <a:endParaRPr lang="ru-RU" sz="1600" b="1" i="1" kern="1200" dirty="0">
            <a:solidFill>
              <a:schemeClr val="tx1"/>
            </a:solidFill>
          </a:endParaRPr>
        </a:p>
      </dsp:txBody>
      <dsp:txXfrm>
        <a:off x="2498508" y="4431787"/>
        <a:ext cx="1355118" cy="677559"/>
      </dsp:txXfrm>
    </dsp:sp>
    <dsp:sp modelId="{D5641336-E492-444C-A63B-6905E0A5687E}">
      <dsp:nvSpPr>
        <dsp:cNvPr id="0" name=""/>
        <dsp:cNvSpPr/>
      </dsp:nvSpPr>
      <dsp:spPr>
        <a:xfrm>
          <a:off x="4929941" y="1127301"/>
          <a:ext cx="1490626" cy="745313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На базе сетей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929941" y="1127301"/>
        <a:ext cx="1490626" cy="745313"/>
      </dsp:txXfrm>
    </dsp:sp>
    <dsp:sp modelId="{2C56C09A-3D4C-4C4D-8FC9-1866F66C974A}">
      <dsp:nvSpPr>
        <dsp:cNvPr id="0" name=""/>
        <dsp:cNvSpPr/>
      </dsp:nvSpPr>
      <dsp:spPr>
        <a:xfrm>
          <a:off x="3995245" y="2251381"/>
          <a:ext cx="1490626" cy="745313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</a:rPr>
            <a:t>Фиатные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995245" y="2251381"/>
        <a:ext cx="1490626" cy="745313"/>
      </dsp:txXfrm>
    </dsp:sp>
    <dsp:sp modelId="{DAFCDA86-2AB0-476C-938A-37ABEABB4CBB}">
      <dsp:nvSpPr>
        <dsp:cNvPr id="0" name=""/>
        <dsp:cNvSpPr/>
      </dsp:nvSpPr>
      <dsp:spPr>
        <a:xfrm>
          <a:off x="4367901" y="3375461"/>
          <a:ext cx="1355118" cy="677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95000"/>
                <a:satMod val="300000"/>
              </a:schemeClr>
            </a:gs>
            <a:gs pos="12000">
              <a:schemeClr val="lt1">
                <a:hueOff val="0"/>
                <a:satOff val="0"/>
                <a:lumOff val="0"/>
                <a:alphaOff val="0"/>
                <a:tint val="50000"/>
                <a:shade val="90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Анонимные</a:t>
          </a:r>
          <a:endParaRPr lang="ru-RU" sz="1600" b="1" i="1" kern="1200" dirty="0">
            <a:solidFill>
              <a:schemeClr val="tx1"/>
            </a:solidFill>
          </a:endParaRPr>
        </a:p>
      </dsp:txBody>
      <dsp:txXfrm>
        <a:off x="4367901" y="3375461"/>
        <a:ext cx="1355118" cy="677559"/>
      </dsp:txXfrm>
    </dsp:sp>
    <dsp:sp modelId="{8C43A83A-FA5A-4A52-B20C-F61030520D02}">
      <dsp:nvSpPr>
        <dsp:cNvPr id="0" name=""/>
        <dsp:cNvSpPr/>
      </dsp:nvSpPr>
      <dsp:spPr>
        <a:xfrm>
          <a:off x="4367901" y="4431787"/>
          <a:ext cx="1355118" cy="677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95000"/>
                <a:satMod val="300000"/>
              </a:schemeClr>
            </a:gs>
            <a:gs pos="12000">
              <a:schemeClr val="lt1">
                <a:hueOff val="0"/>
                <a:satOff val="0"/>
                <a:lumOff val="0"/>
                <a:alphaOff val="0"/>
                <a:tint val="50000"/>
                <a:shade val="90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Персонализированные</a:t>
          </a:r>
          <a:endParaRPr lang="ru-RU" sz="1600" b="1" i="1" kern="1200" dirty="0">
            <a:solidFill>
              <a:schemeClr val="tx1"/>
            </a:solidFill>
          </a:endParaRPr>
        </a:p>
      </dsp:txBody>
      <dsp:txXfrm>
        <a:off x="4367901" y="4431787"/>
        <a:ext cx="1355118" cy="677559"/>
      </dsp:txXfrm>
    </dsp:sp>
    <dsp:sp modelId="{75129928-FCC7-459C-9830-57A5E1BF94C2}">
      <dsp:nvSpPr>
        <dsp:cNvPr id="0" name=""/>
        <dsp:cNvSpPr/>
      </dsp:nvSpPr>
      <dsp:spPr>
        <a:xfrm>
          <a:off x="5864638" y="2251381"/>
          <a:ext cx="1490626" cy="74531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</a:rPr>
            <a:t>Нефиатные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864638" y="2251381"/>
        <a:ext cx="1490626" cy="745313"/>
      </dsp:txXfrm>
    </dsp:sp>
    <dsp:sp modelId="{D37CBCD6-0DAA-4A3F-BF65-E751793F59C8}">
      <dsp:nvSpPr>
        <dsp:cNvPr id="0" name=""/>
        <dsp:cNvSpPr/>
      </dsp:nvSpPr>
      <dsp:spPr>
        <a:xfrm>
          <a:off x="6237294" y="3375461"/>
          <a:ext cx="1355118" cy="677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95000"/>
                <a:satMod val="300000"/>
              </a:schemeClr>
            </a:gs>
            <a:gs pos="12000">
              <a:schemeClr val="lt1">
                <a:hueOff val="0"/>
                <a:satOff val="0"/>
                <a:lumOff val="0"/>
                <a:alphaOff val="0"/>
                <a:tint val="50000"/>
                <a:shade val="90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Анонимные</a:t>
          </a:r>
          <a:endParaRPr lang="ru-RU" sz="1600" b="1" i="1" kern="1200" dirty="0">
            <a:solidFill>
              <a:schemeClr val="tx1"/>
            </a:solidFill>
          </a:endParaRPr>
        </a:p>
      </dsp:txBody>
      <dsp:txXfrm>
        <a:off x="6237294" y="3375461"/>
        <a:ext cx="1355118" cy="677559"/>
      </dsp:txXfrm>
    </dsp:sp>
    <dsp:sp modelId="{89C78596-CEE4-429C-820B-79A6FBC6E6C4}">
      <dsp:nvSpPr>
        <dsp:cNvPr id="0" name=""/>
        <dsp:cNvSpPr/>
      </dsp:nvSpPr>
      <dsp:spPr>
        <a:xfrm>
          <a:off x="6237294" y="4431787"/>
          <a:ext cx="1355118" cy="677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95000"/>
                <a:satMod val="300000"/>
              </a:schemeClr>
            </a:gs>
            <a:gs pos="12000">
              <a:schemeClr val="lt1">
                <a:hueOff val="0"/>
                <a:satOff val="0"/>
                <a:lumOff val="0"/>
                <a:alphaOff val="0"/>
                <a:tint val="50000"/>
                <a:shade val="90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Персонализированные</a:t>
          </a:r>
          <a:endParaRPr lang="ru-RU" sz="1600" b="1" i="1" kern="1200" dirty="0">
            <a:solidFill>
              <a:schemeClr val="tx1"/>
            </a:solidFill>
          </a:endParaRPr>
        </a:p>
      </dsp:txBody>
      <dsp:txXfrm>
        <a:off x="6237294" y="4431787"/>
        <a:ext cx="1355118" cy="677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5E34E-8D28-4BC5-A032-382C3C2F554A}">
      <dsp:nvSpPr>
        <dsp:cNvPr id="0" name=""/>
        <dsp:cNvSpPr/>
      </dsp:nvSpPr>
      <dsp:spPr>
        <a:xfrm>
          <a:off x="3512351" y="1965220"/>
          <a:ext cx="325808" cy="2820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0850"/>
              </a:lnTo>
              <a:lnTo>
                <a:pt x="325808" y="2820850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E6CCC-5EB0-402B-B32A-F6BAC4E2AAA5}">
      <dsp:nvSpPr>
        <dsp:cNvPr id="0" name=""/>
        <dsp:cNvSpPr/>
      </dsp:nvSpPr>
      <dsp:spPr>
        <a:xfrm>
          <a:off x="3512351" y="1965220"/>
          <a:ext cx="271506" cy="927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647"/>
              </a:lnTo>
              <a:lnTo>
                <a:pt x="271506" y="927647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1C54F-63CD-4574-9F22-EBD725713A42}">
      <dsp:nvSpPr>
        <dsp:cNvPr id="0" name=""/>
        <dsp:cNvSpPr/>
      </dsp:nvSpPr>
      <dsp:spPr>
        <a:xfrm>
          <a:off x="2951237" y="680088"/>
          <a:ext cx="1285131" cy="380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54"/>
              </a:lnTo>
              <a:lnTo>
                <a:pt x="1285131" y="190054"/>
              </a:lnTo>
              <a:lnTo>
                <a:pt x="1285131" y="380109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FE6EDA-35D1-4140-8003-3E722F921A7F}">
      <dsp:nvSpPr>
        <dsp:cNvPr id="0" name=""/>
        <dsp:cNvSpPr/>
      </dsp:nvSpPr>
      <dsp:spPr>
        <a:xfrm>
          <a:off x="942088" y="1965220"/>
          <a:ext cx="271506" cy="927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647"/>
              </a:lnTo>
              <a:lnTo>
                <a:pt x="271506" y="927647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E6834-8AA3-41FF-99F3-97A7C4FDB941}">
      <dsp:nvSpPr>
        <dsp:cNvPr id="0" name=""/>
        <dsp:cNvSpPr/>
      </dsp:nvSpPr>
      <dsp:spPr>
        <a:xfrm>
          <a:off x="1666105" y="680088"/>
          <a:ext cx="1285131" cy="380109"/>
        </a:xfrm>
        <a:custGeom>
          <a:avLst/>
          <a:gdLst/>
          <a:ahLst/>
          <a:cxnLst/>
          <a:rect l="0" t="0" r="0" b="0"/>
          <a:pathLst>
            <a:path>
              <a:moveTo>
                <a:pt x="1285131" y="0"/>
              </a:moveTo>
              <a:lnTo>
                <a:pt x="1285131" y="190054"/>
              </a:lnTo>
              <a:lnTo>
                <a:pt x="0" y="190054"/>
              </a:lnTo>
              <a:lnTo>
                <a:pt x="0" y="380109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FECD2-F138-4A03-8408-D94EA7540096}">
      <dsp:nvSpPr>
        <dsp:cNvPr id="0" name=""/>
        <dsp:cNvSpPr/>
      </dsp:nvSpPr>
      <dsp:spPr>
        <a:xfrm>
          <a:off x="2271276" y="126"/>
          <a:ext cx="1359922" cy="6799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smtClean="0"/>
            <a:t>ЭПС</a:t>
          </a:r>
          <a:endParaRPr lang="ru-RU" sz="1800" b="1" u="sng" kern="1200" dirty="0"/>
        </a:p>
      </dsp:txBody>
      <dsp:txXfrm>
        <a:off x="2271276" y="126"/>
        <a:ext cx="1359922" cy="679961"/>
      </dsp:txXfrm>
    </dsp:sp>
    <dsp:sp modelId="{09B03876-6C59-4341-BEEC-10AC8959901B}">
      <dsp:nvSpPr>
        <dsp:cNvPr id="0" name=""/>
        <dsp:cNvSpPr/>
      </dsp:nvSpPr>
      <dsp:spPr>
        <a:xfrm>
          <a:off x="761083" y="1060197"/>
          <a:ext cx="1810044" cy="9050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На базе смарт-карт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761083" y="1060197"/>
        <a:ext cx="1810044" cy="905022"/>
      </dsp:txXfrm>
    </dsp:sp>
    <dsp:sp modelId="{48D38C74-7813-4231-BA83-77B5CAED6C97}">
      <dsp:nvSpPr>
        <dsp:cNvPr id="0" name=""/>
        <dsp:cNvSpPr/>
      </dsp:nvSpPr>
      <dsp:spPr>
        <a:xfrm>
          <a:off x="1213594" y="2345329"/>
          <a:ext cx="2190154" cy="10950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FF0000"/>
              </a:solidFill>
            </a:rPr>
            <a:t>Фиатные</a:t>
          </a:r>
          <a:endParaRPr lang="ru-RU" sz="1800" b="1" kern="1200" dirty="0" smtClean="0">
            <a:solidFill>
              <a:srgbClr val="FF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213594" y="2345329"/>
        <a:ext cx="2190154" cy="1095077"/>
      </dsp:txXfrm>
    </dsp:sp>
    <dsp:sp modelId="{FA92EB93-C1AE-4B18-9766-EE7A446E7AA5}">
      <dsp:nvSpPr>
        <dsp:cNvPr id="0" name=""/>
        <dsp:cNvSpPr/>
      </dsp:nvSpPr>
      <dsp:spPr>
        <a:xfrm>
          <a:off x="3331347" y="1060197"/>
          <a:ext cx="1810044" cy="9050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</a:rPr>
            <a:t>На базе интернет- сетей</a:t>
          </a:r>
          <a:endParaRPr lang="ru-RU" sz="1800" b="1" kern="1200" dirty="0">
            <a:solidFill>
              <a:srgbClr val="0070C0"/>
            </a:solidFill>
          </a:endParaRPr>
        </a:p>
      </dsp:txBody>
      <dsp:txXfrm>
        <a:off x="3331347" y="1060197"/>
        <a:ext cx="1810044" cy="905022"/>
      </dsp:txXfrm>
    </dsp:sp>
    <dsp:sp modelId="{85F7B382-0ADE-49CC-8D76-345F8DB3EBF1}">
      <dsp:nvSpPr>
        <dsp:cNvPr id="0" name=""/>
        <dsp:cNvSpPr/>
      </dsp:nvSpPr>
      <dsp:spPr>
        <a:xfrm>
          <a:off x="3783858" y="2345329"/>
          <a:ext cx="2190154" cy="109507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FF0000"/>
              </a:solidFill>
            </a:rPr>
            <a:t>Фиатные</a:t>
          </a:r>
          <a:endParaRPr lang="ru-RU" sz="1800" b="1" kern="1200" dirty="0" smtClean="0">
            <a:solidFill>
              <a:srgbClr val="FF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783858" y="2345329"/>
        <a:ext cx="2190154" cy="1095077"/>
      </dsp:txXfrm>
    </dsp:sp>
    <dsp:sp modelId="{4352697E-1EE0-4998-81D1-66AD507D8E44}">
      <dsp:nvSpPr>
        <dsp:cNvPr id="0" name=""/>
        <dsp:cNvSpPr/>
      </dsp:nvSpPr>
      <dsp:spPr>
        <a:xfrm>
          <a:off x="3838159" y="3816072"/>
          <a:ext cx="3879994" cy="19399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C00000"/>
              </a:solidFill>
            </a:rPr>
            <a:t>Нефиатные</a:t>
          </a:r>
          <a:endParaRPr lang="ru-RU" sz="1800" b="1" kern="1200" dirty="0" smtClean="0">
            <a:solidFill>
              <a:srgbClr val="C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838159" y="3816072"/>
        <a:ext cx="3879994" cy="1939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9C9CC71-9052-4FBA-A06B-C596F3676943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820D8F28-2805-42D3-9C00-F25993ECD9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C71-9052-4FBA-A06B-C596F3676943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0D8F28-2805-42D3-9C00-F25993ECD9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C71-9052-4FBA-A06B-C596F3676943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0D8F28-2805-42D3-9C00-F25993ECD9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C71-9052-4FBA-A06B-C596F3676943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0D8F28-2805-42D3-9C00-F25993ECD9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9C9CC71-9052-4FBA-A06B-C596F3676943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820D8F28-2805-42D3-9C00-F25993ECD9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C71-9052-4FBA-A06B-C596F3676943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0D8F28-2805-42D3-9C00-F25993ECD9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C71-9052-4FBA-A06B-C596F3676943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0D8F28-2805-42D3-9C00-F25993ECD9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C71-9052-4FBA-A06B-C596F3676943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0D8F28-2805-42D3-9C00-F25993ECD9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C71-9052-4FBA-A06B-C596F3676943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0D8F28-2805-42D3-9C00-F25993ECD9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C71-9052-4FBA-A06B-C596F3676943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0D8F28-2805-42D3-9C00-F25993ECD9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C71-9052-4FBA-A06B-C596F3676943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0D8F28-2805-42D3-9C00-F25993ECD9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0D8F28-2805-42D3-9C00-F25993ECD9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C9CC71-9052-4FBA-A06B-C596F3676943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12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moid.ru/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boxchange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Подготовил:</a:t>
            </a:r>
          </a:p>
          <a:p>
            <a:r>
              <a:rPr lang="ru-RU" dirty="0" smtClean="0"/>
              <a:t>Студент группы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908720"/>
            <a:ext cx="6192688" cy="26726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Электронные платежные системы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1922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457200"/>
            <a:ext cx="8003232" cy="5714999"/>
          </a:xfrm>
        </p:spPr>
        <p:txBody>
          <a:bodyPr>
            <a:normAutofit/>
          </a:bodyPr>
          <a:lstStyle/>
          <a:p>
            <a:r>
              <a:rPr lang="ru-RU" sz="2400" dirty="0"/>
              <a:t>Электронные </a:t>
            </a:r>
            <a:r>
              <a:rPr lang="ru-RU" sz="2400" b="1" i="1" dirty="0" err="1">
                <a:solidFill>
                  <a:srgbClr val="C00000"/>
                </a:solidFill>
              </a:rPr>
              <a:t>нефиатные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деньги — являются электронными единицами стоимости негосударственных платежных систем. Соответственно, эмиссия, обращение и погашение (обмен на </a:t>
            </a:r>
            <a:r>
              <a:rPr lang="ru-RU" sz="2400" dirty="0" err="1"/>
              <a:t>фиатные</a:t>
            </a:r>
            <a:r>
              <a:rPr lang="ru-RU" sz="2400" dirty="0"/>
              <a:t> деньги) электронных </a:t>
            </a:r>
            <a:r>
              <a:rPr lang="ru-RU" sz="2400" dirty="0" err="1"/>
              <a:t>нефиатных</a:t>
            </a:r>
            <a:r>
              <a:rPr lang="ru-RU" sz="2400" dirty="0"/>
              <a:t> денег, происходят по правилам негосударственных платежных систем. Степень контроля и регулирования государственными органами таких платежных систем в разных странах сильно отличаются. Часто негосударственные платежные системы привязывают свои электронные </a:t>
            </a:r>
            <a:r>
              <a:rPr lang="ru-RU" sz="2400" dirty="0" err="1"/>
              <a:t>нефиатные</a:t>
            </a:r>
            <a:r>
              <a:rPr lang="ru-RU" sz="2400" dirty="0"/>
              <a:t> деньги к курсам мировых валют, однако государства никак не обеспечивают надежность и реальную ценность таких стоимостных единиц.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92787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457200"/>
            <a:ext cx="8075240" cy="5852120"/>
          </a:xfrm>
        </p:spPr>
        <p:txBody>
          <a:bodyPr>
            <a:noAutofit/>
          </a:bodyPr>
          <a:lstStyle/>
          <a:p>
            <a:r>
              <a:rPr lang="ru-RU" sz="2400" u="sng" dirty="0" smtClean="0"/>
              <a:t>Ошибочно относить </a:t>
            </a:r>
            <a:r>
              <a:rPr lang="ru-RU" sz="2400" dirty="0"/>
              <a:t>к электронным деньгам </a:t>
            </a:r>
            <a:r>
              <a:rPr lang="ru-RU" sz="2400" u="sng" dirty="0" smtClean="0"/>
              <a:t>современные средства </a:t>
            </a:r>
            <a:r>
              <a:rPr lang="ru-RU" sz="2400" u="sng" dirty="0"/>
              <a:t>доступа к банковскому </a:t>
            </a:r>
            <a:r>
              <a:rPr lang="ru-RU" sz="2400" u="sng" dirty="0" smtClean="0"/>
              <a:t>счету </a:t>
            </a:r>
            <a:r>
              <a:rPr lang="ru-RU" sz="2400" dirty="0" smtClean="0"/>
              <a:t>(традиционные банковские платежные карты и интернет-банкинг). </a:t>
            </a:r>
          </a:p>
          <a:p>
            <a:r>
              <a:rPr lang="ru-RU" sz="2400" dirty="0" smtClean="0"/>
              <a:t>В системах электронных платежей </a:t>
            </a:r>
            <a:r>
              <a:rPr lang="ru-RU" sz="2400" dirty="0"/>
              <a:t>банковские счета используются только при вводе и выводе денег из системы. При этом используется консолидированный банковский счет эмитента электронных денег, а не карточные или текущие счета пользователей. </a:t>
            </a:r>
            <a:endParaRPr lang="ru-RU" sz="2400" dirty="0" smtClean="0"/>
          </a:p>
          <a:p>
            <a:r>
              <a:rPr lang="ru-RU" sz="2400" dirty="0" smtClean="0"/>
              <a:t>При </a:t>
            </a:r>
            <a:r>
              <a:rPr lang="ru-RU" sz="2400" dirty="0"/>
              <a:t>эмиссии электронных денег традиционные деньги зачисляются на консолидированный банковский счет эмитента. При предъявлении электронных денег для погашения традиционные деньги списываются с консолидированного банковского счета эмитента.</a:t>
            </a:r>
          </a:p>
        </p:txBody>
      </p:sp>
    </p:spTree>
    <p:extLst>
      <p:ext uri="{BB962C8B-B14F-4D97-AF65-F5344CB8AC3E}">
        <p14:creationId xmlns:p14="http://schemas.microsoft.com/office/powerpoint/2010/main" xmlns="" val="9377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457200"/>
            <a:ext cx="7931224" cy="571499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Также электронными деньгами </a:t>
            </a:r>
            <a:r>
              <a:rPr lang="ru-RU" sz="2400" u="sng" dirty="0" smtClean="0"/>
              <a:t>не являются предоплаченные одноцелевые карты </a:t>
            </a:r>
            <a:r>
              <a:rPr lang="ru-RU" sz="2400" dirty="0" smtClean="0"/>
              <a:t>(подарочная </a:t>
            </a:r>
            <a:r>
              <a:rPr lang="ru-RU" sz="2400" dirty="0"/>
              <a:t>карта, топливная карта, </a:t>
            </a:r>
            <a:r>
              <a:rPr lang="ru-RU" sz="2400" dirty="0" smtClean="0"/>
              <a:t>транспортная карта, телефонная </a:t>
            </a:r>
            <a:r>
              <a:rPr lang="ru-RU" sz="2400" dirty="0"/>
              <a:t>карта и т. д</a:t>
            </a:r>
            <a:r>
              <a:rPr lang="ru-RU" sz="2400" dirty="0" smtClean="0"/>
              <a:t>.), поскольку использование </a:t>
            </a:r>
            <a:r>
              <a:rPr lang="ru-RU" sz="2400" dirty="0"/>
              <a:t>такого платёжного инструмента не означает осуществления нового платежа. Реальный платёж осуществляется в момент покупки или пополнения такой карты. Её использование не порождает новых денежных потоков и является простым обменом информации о потребленных товарах или услугах.</a:t>
            </a:r>
          </a:p>
        </p:txBody>
      </p:sp>
    </p:spTree>
    <p:extLst>
      <p:ext uri="{BB962C8B-B14F-4D97-AF65-F5344CB8AC3E}">
        <p14:creationId xmlns:p14="http://schemas.microsoft.com/office/powerpoint/2010/main" xmlns="" val="176449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116632"/>
            <a:ext cx="7931224" cy="5760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Примеры ЭПС:</a:t>
            </a:r>
            <a:endParaRPr lang="ru-RU" sz="2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45050738"/>
              </p:ext>
            </p:extLst>
          </p:nvPr>
        </p:nvGraphicFramePr>
        <p:xfrm>
          <a:off x="251520" y="692696"/>
          <a:ext cx="842493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720080" cy="720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3" y="5371331"/>
            <a:ext cx="458761" cy="86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0031" y="5371331"/>
            <a:ext cx="897803" cy="50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208" y="5373783"/>
            <a:ext cx="576000" cy="57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204922"/>
            <a:ext cx="768000" cy="57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5154" y="5877364"/>
            <a:ext cx="1206188" cy="46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679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457200"/>
            <a:ext cx="8003232" cy="5714999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Электронные деньги особенно полезны и удобны при осуществлении массовых платежей небольших сумм. Например, при платежах в транспорте, кинотеатрах, клубах, оплате коммунальных услуг, оплате различных штрафов, расчетах в интернете и т. д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Электронные деньги имеют </a:t>
            </a:r>
            <a:r>
              <a:rPr lang="ru-RU" sz="2400" u="sng" dirty="0"/>
              <a:t>следующие преимущества </a:t>
            </a:r>
            <a:r>
              <a:rPr lang="ru-RU" sz="2400" dirty="0"/>
              <a:t>перед наличными деньгами</a:t>
            </a:r>
            <a:r>
              <a:rPr lang="ru-RU" sz="2400" dirty="0" smtClean="0"/>
              <a:t>:</a:t>
            </a:r>
          </a:p>
          <a:p>
            <a:pPr marL="0" indent="0">
              <a:buNone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превосходная делимость и </a:t>
            </a:r>
            <a:r>
              <a:rPr lang="ru-RU" sz="2400" dirty="0" err="1"/>
              <a:t>объединяемость</a:t>
            </a:r>
            <a:r>
              <a:rPr lang="ru-RU" sz="2400" dirty="0"/>
              <a:t> — при проведении платежа не возникает необходимость в сдаче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высокая портативность — величина суммы не связана с габаритными или весовыми размерами денег, как в случае с наличными деньгами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очень низкая </a:t>
            </a:r>
            <a:r>
              <a:rPr lang="ru-RU" sz="2400" dirty="0" smtClean="0"/>
              <a:t>себестоимость эмиссии;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68733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457200"/>
            <a:ext cx="7931224" cy="621216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/>
              <a:t>не нужно физически пересчитывать деньги, эта функция переносится на инструмент хранения или платежный инструмент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проще, чем в случае с наличными деньгами, организовать физическую охрану электронных денег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момент платежа фиксируется электронными системами, воздействие человеческого фактора снижается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при платеже через </a:t>
            </a:r>
            <a:r>
              <a:rPr lang="ru-RU" sz="2400" dirty="0" err="1"/>
              <a:t>фискализированное</a:t>
            </a:r>
            <a:r>
              <a:rPr lang="ru-RU" sz="2400" dirty="0"/>
              <a:t> </a:t>
            </a:r>
            <a:r>
              <a:rPr lang="ru-RU" sz="2400" dirty="0" err="1"/>
              <a:t>эквайринговое</a:t>
            </a:r>
            <a:r>
              <a:rPr lang="ru-RU" sz="2400" dirty="0"/>
              <a:t> устройство торговцу невозможно укрыть средства от налогообложения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идеальная </a:t>
            </a:r>
            <a:r>
              <a:rPr lang="ru-RU" sz="2400" dirty="0" err="1"/>
              <a:t>сохраняемость</a:t>
            </a:r>
            <a:r>
              <a:rPr lang="ru-RU" sz="2400" dirty="0"/>
              <a:t> — электронные деньги не теряют своих качеств с течением времени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идеальная качественная однородность — отдельные экземпляры электронных денег не обладают уникальными свойствами (как, например, царапины на монетах);</a:t>
            </a:r>
            <a:endParaRPr lang="ru-RU" sz="2400" dirty="0" smtClean="0"/>
          </a:p>
          <a:p>
            <a:pPr>
              <a:buFont typeface="Wingdings" pitchFamily="2" charset="2"/>
              <a:buChar char="ü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27452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457200"/>
            <a:ext cx="8208912" cy="592412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Недостатки электронных денег:</a:t>
            </a:r>
          </a:p>
          <a:p>
            <a:pPr marL="0" indent="0">
              <a:buNone/>
            </a:pP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отсутствие устоявшегося правового регулирования, — многие государства ещё не определились в своем однозначном отношении к электронным деньгам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несмотря на отличную портативность, электронные деньги нуждаются в специальных инструментах хранения и обращения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как и в случае наличных денег, при физическом уничтожении носителя электронных денег, восстановить денежную стоимость владельцу невозможно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отсутствие узнаваемости </a:t>
            </a:r>
            <a:r>
              <a:rPr lang="ru-RU" sz="2400" dirty="0"/>
              <a:t>— без специальных электронных устройств нельзя легко и быстро </a:t>
            </a:r>
            <a:r>
              <a:rPr lang="ru-RU" sz="2400" dirty="0" smtClean="0"/>
              <a:t>определить владельца, </a:t>
            </a:r>
            <a:r>
              <a:rPr lang="ru-RU" sz="2400" dirty="0"/>
              <a:t>сумму и т. д.;</a:t>
            </a:r>
          </a:p>
        </p:txBody>
      </p:sp>
    </p:spTree>
    <p:extLst>
      <p:ext uri="{BB962C8B-B14F-4D97-AF65-F5344CB8AC3E}">
        <p14:creationId xmlns:p14="http://schemas.microsoft.com/office/powerpoint/2010/main" xmlns="" val="29461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457200"/>
            <a:ext cx="8003232" cy="57149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/>
              <a:t>средства криптографической защиты, которыми защищаются системы электронных денег, ещё не имеют длительной истории успешной эксплуатации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теоретически, заинтересованные лица могут пытаться отслеживать персональные данные плательщиков и обращение электронных денег вне банковской системы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безопасность (защищенность от хищения, подделки, изменения номинала и т. п.) — не подтверждена широким обращением и беспроблемной историей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теоретически возможны хищения электронных денег, посредством инновационных методов, используя недостаточную зрелость технологий защиты.</a:t>
            </a:r>
          </a:p>
        </p:txBody>
      </p:sp>
    </p:spTree>
    <p:extLst>
      <p:ext uri="{BB962C8B-B14F-4D97-AF65-F5344CB8AC3E}">
        <p14:creationId xmlns:p14="http://schemas.microsoft.com/office/powerpoint/2010/main" xmlns="" val="21233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457200"/>
            <a:ext cx="7931224" cy="5714999"/>
          </a:xfrm>
        </p:spPr>
        <p:txBody>
          <a:bodyPr/>
          <a:lstStyle/>
          <a:p>
            <a:r>
              <a:rPr lang="ru-RU" sz="2400" dirty="0"/>
              <a:t>Основные платежные системы, созданные и ведущие дела </a:t>
            </a:r>
            <a:r>
              <a:rPr lang="ru-RU" sz="2400" u="sng" dirty="0"/>
              <a:t>в России </a:t>
            </a:r>
            <a:r>
              <a:rPr lang="ru-RU" sz="2400" dirty="0"/>
              <a:t>– это система </a:t>
            </a:r>
            <a:r>
              <a:rPr lang="ru-RU" sz="2400" u="sng" dirty="0" err="1"/>
              <a:t>WebMoney</a:t>
            </a:r>
            <a:r>
              <a:rPr lang="ru-RU" sz="2400" u="sng" dirty="0"/>
              <a:t> </a:t>
            </a:r>
            <a:r>
              <a:rPr lang="ru-RU" sz="2400" u="sng" dirty="0" err="1" smtClean="0"/>
              <a:t>Transfer</a:t>
            </a:r>
            <a:r>
              <a:rPr lang="ru-RU" sz="2400" u="sng" dirty="0" smtClean="0"/>
              <a:t> </a:t>
            </a:r>
            <a:r>
              <a:rPr lang="ru-RU" sz="2400" dirty="0"/>
              <a:t>и </a:t>
            </a:r>
            <a:r>
              <a:rPr lang="ru-RU" sz="2400" u="sng" dirty="0" err="1"/>
              <a:t>Яндекс.Деньги</a:t>
            </a:r>
            <a:r>
              <a:rPr lang="ru-RU" sz="2400" dirty="0"/>
              <a:t>. С их помощью можно совершить покупку практически в любом интернет-магазине. </a:t>
            </a:r>
            <a:endParaRPr lang="ru-RU" sz="2400" dirty="0" smtClean="0"/>
          </a:p>
          <a:p>
            <a:r>
              <a:rPr lang="ru-RU" sz="2400" dirty="0" smtClean="0"/>
              <a:t>Стоит </a:t>
            </a:r>
            <a:r>
              <a:rPr lang="ru-RU" sz="2400" dirty="0"/>
              <a:t>учитывать, что система </a:t>
            </a:r>
            <a:r>
              <a:rPr lang="ru-RU" sz="2400" dirty="0" err="1"/>
              <a:t>Вебмани</a:t>
            </a:r>
            <a:r>
              <a:rPr lang="ru-RU" sz="2400" dirty="0"/>
              <a:t> старше своего основного конкурента и имеет, в связи с этим более высокую популярность. Есть нарекания и на дизайн и удобство программы-кошелька </a:t>
            </a:r>
            <a:r>
              <a:rPr lang="ru-RU" sz="2400" dirty="0" err="1"/>
              <a:t>Яндекс.Денег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Впрочем</a:t>
            </a:r>
            <a:r>
              <a:rPr lang="ru-RU" sz="2400" dirty="0"/>
              <a:t>, поддержка крупного информационного портала значит многое, и у </a:t>
            </a:r>
            <a:r>
              <a:rPr lang="ru-RU" sz="2400" dirty="0" err="1"/>
              <a:t>Яндекс.Денег</a:t>
            </a:r>
            <a:r>
              <a:rPr lang="ru-RU" sz="2400" dirty="0"/>
              <a:t>, без сомнения, впереди блестящее будущее</a:t>
            </a:r>
            <a:r>
              <a:rPr lang="ru-RU" sz="2400" dirty="0" smtClean="0"/>
              <a:t>.</a:t>
            </a:r>
          </a:p>
          <a:p>
            <a:pPr marL="0" indent="0" algn="r">
              <a:buNone/>
            </a:pPr>
            <a:r>
              <a:rPr lang="ru-RU" i="1" dirty="0"/>
              <a:t>Олег </a:t>
            </a:r>
            <a:r>
              <a:rPr lang="ru-RU" i="1" dirty="0" err="1" smtClean="0"/>
              <a:t>Колямкин</a:t>
            </a:r>
            <a:r>
              <a:rPr lang="ru-RU" i="1" dirty="0" smtClean="0"/>
              <a:t> «Электронные платежные системы Росси»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8944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95222"/>
            <a:ext cx="2757241" cy="136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5832648" cy="6696744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/>
              <a:t>Система </a:t>
            </a:r>
            <a:r>
              <a:rPr lang="ru-RU" sz="2600" dirty="0" err="1"/>
              <a:t>Яндекс.Деньги</a:t>
            </a:r>
            <a:r>
              <a:rPr lang="ru-RU" sz="2600" dirty="0"/>
              <a:t> была построена по технологии </a:t>
            </a:r>
            <a:r>
              <a:rPr lang="ru-RU" sz="2600" dirty="0" err="1"/>
              <a:t>PayCash</a:t>
            </a:r>
            <a:r>
              <a:rPr lang="ru-RU" sz="2600" dirty="0"/>
              <a:t> и запущена 24 июля 2002 года. Изначально это был совместный продукт, но 30 марта 2007 Яндекс выкупил долю партнера и стал 100 % владельцем платежной системы.</a:t>
            </a:r>
          </a:p>
          <a:p>
            <a:r>
              <a:rPr lang="ru-RU" sz="2600" dirty="0"/>
              <a:t>14 ноября 2002 года система </a:t>
            </a:r>
            <a:r>
              <a:rPr lang="ru-RU" sz="2600" dirty="0" err="1"/>
              <a:t>Яндекс.Деньги</a:t>
            </a:r>
            <a:r>
              <a:rPr lang="ru-RU" sz="2600" dirty="0"/>
              <a:t> получила первое в истории России специализированное банковское свидетельство для системы Интернет-платежей</a:t>
            </a:r>
            <a:r>
              <a:rPr lang="ru-RU" sz="2600" dirty="0" smtClean="0"/>
              <a:t>.</a:t>
            </a:r>
          </a:p>
          <a:p>
            <a:r>
              <a:rPr lang="ru-RU" sz="2600" dirty="0"/>
              <a:t>31 марта 2008 года </a:t>
            </a:r>
            <a:r>
              <a:rPr lang="ru-RU" sz="2600" dirty="0" err="1"/>
              <a:t>Яндекс.Деньги</a:t>
            </a:r>
            <a:r>
              <a:rPr lang="ru-RU" sz="2600" dirty="0"/>
              <a:t> совершила революционный прорыв – ввела новый способ пополнения кошелька и, что наиболее важно, вывода денежных средств - через банковскую карту. Первым банком, присоединившимся к проекту, стал Русский Банк Развития.</a:t>
            </a:r>
            <a:endParaRPr lang="ru-RU" sz="26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4003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626469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Электронная платёжная </a:t>
            </a:r>
            <a:r>
              <a:rPr lang="ru-RU" sz="2400" b="1" dirty="0" smtClean="0">
                <a:solidFill>
                  <a:srgbClr val="C00000"/>
                </a:solidFill>
              </a:rPr>
              <a:t>система (ЭПС) </a:t>
            </a:r>
            <a:r>
              <a:rPr lang="ru-RU" sz="2400" dirty="0" smtClean="0"/>
              <a:t>(Платёжная </a:t>
            </a:r>
            <a:r>
              <a:rPr lang="ru-RU" sz="2400" dirty="0"/>
              <a:t>система </a:t>
            </a:r>
            <a:r>
              <a:rPr lang="ru-RU" sz="2400" dirty="0" smtClean="0"/>
              <a:t>Интернета) </a:t>
            </a:r>
            <a:r>
              <a:rPr lang="ru-RU" sz="2400" dirty="0"/>
              <a:t>— </a:t>
            </a:r>
            <a:r>
              <a:rPr lang="ru-RU" sz="2400" dirty="0" smtClean="0"/>
              <a:t>система </a:t>
            </a:r>
            <a:r>
              <a:rPr lang="ru-RU" sz="2400" dirty="0"/>
              <a:t>расчётов </a:t>
            </a:r>
            <a:r>
              <a:rPr lang="ru-RU" sz="2400" b="1" dirty="0"/>
              <a:t>между финансовыми </a:t>
            </a:r>
            <a:r>
              <a:rPr lang="ru-RU" sz="2400" b="1" dirty="0" smtClean="0"/>
              <a:t>организациями </a:t>
            </a:r>
            <a:r>
              <a:rPr lang="ru-RU" sz="2400" dirty="0" smtClean="0"/>
              <a:t>(коммерческими банками, небанковскими кредитными организациями, инвестиционными организациями), </a:t>
            </a:r>
            <a:r>
              <a:rPr lang="ru-RU" sz="2400" b="1" dirty="0"/>
              <a:t>бизнес-организациями</a:t>
            </a:r>
            <a:r>
              <a:rPr lang="ru-RU" sz="2400" dirty="0"/>
              <a:t> и </a:t>
            </a:r>
            <a:r>
              <a:rPr lang="ru-RU" sz="2400" b="1" dirty="0" smtClean="0"/>
              <a:t>интернет-пользователями</a:t>
            </a:r>
            <a:r>
              <a:rPr lang="ru-RU" sz="2400" dirty="0" smtClean="0"/>
              <a:t> </a:t>
            </a:r>
            <a:r>
              <a:rPr lang="ru-RU" sz="2400" dirty="0"/>
              <a:t>при покупке-продаже товаров и за </a:t>
            </a:r>
            <a:r>
              <a:rPr lang="ru-RU" sz="2400" dirty="0" smtClean="0"/>
              <a:t>оказание различных услуг </a:t>
            </a:r>
            <a:r>
              <a:rPr lang="ru-RU" sz="2400" dirty="0"/>
              <a:t>через </a:t>
            </a:r>
            <a:r>
              <a:rPr lang="ru-RU" sz="2400" dirty="0" smtClean="0"/>
              <a:t>интернет.</a:t>
            </a:r>
          </a:p>
          <a:p>
            <a:pPr lvl="0">
              <a:buClr>
                <a:prstClr val="black">
                  <a:lumMod val="50000"/>
                  <a:lumOff val="50000"/>
                </a:prstClr>
              </a:buClr>
            </a:pPr>
            <a:r>
              <a:rPr lang="ru-RU" sz="2400" dirty="0">
                <a:solidFill>
                  <a:prstClr val="black">
                    <a:lumMod val="85000"/>
                  </a:prstClr>
                </a:solidFill>
              </a:rPr>
              <a:t>ЭПС являются разновидностью традиционных платёжных систем и по схеме оплаты делятся на:</a:t>
            </a:r>
          </a:p>
          <a:p>
            <a:pPr marL="342900" lvl="0" indent="-342900">
              <a:buClr>
                <a:prstClr val="black">
                  <a:lumMod val="50000"/>
                  <a:lumOff val="50000"/>
                </a:prstClr>
              </a:buClr>
              <a:buFont typeface="+mj-lt"/>
              <a:buAutoNum type="alphaLcParenR"/>
            </a:pPr>
            <a:r>
              <a:rPr lang="ru-RU" sz="2400" b="1" i="1" dirty="0">
                <a:solidFill>
                  <a:prstClr val="black">
                    <a:lumMod val="85000"/>
                  </a:prstClr>
                </a:solidFill>
              </a:rPr>
              <a:t>дебетовые</a:t>
            </a:r>
            <a:r>
              <a:rPr lang="ru-RU" sz="2400" dirty="0">
                <a:solidFill>
                  <a:prstClr val="black">
                    <a:lumMod val="85000"/>
                  </a:prstClr>
                </a:solidFill>
              </a:rPr>
              <a:t> (работающие с электронными чеками и цифровой наличностью);</a:t>
            </a:r>
          </a:p>
          <a:p>
            <a:pPr marL="342900" lvl="0" indent="-342900">
              <a:buClr>
                <a:prstClr val="black">
                  <a:lumMod val="50000"/>
                  <a:lumOff val="50000"/>
                </a:prstClr>
              </a:buClr>
              <a:buFont typeface="+mj-lt"/>
              <a:buAutoNum type="alphaLcParenR"/>
            </a:pPr>
            <a:r>
              <a:rPr lang="ru-RU" sz="2400" b="1" i="1" dirty="0">
                <a:solidFill>
                  <a:prstClr val="black">
                    <a:lumMod val="85000"/>
                  </a:prstClr>
                </a:solidFill>
              </a:rPr>
              <a:t>кредитные</a:t>
            </a:r>
            <a:r>
              <a:rPr lang="ru-RU" sz="2400" dirty="0">
                <a:solidFill>
                  <a:prstClr val="black">
                    <a:lumMod val="85000"/>
                  </a:prstClr>
                </a:solidFill>
              </a:rPr>
              <a:t> (работающие с кредитными карточками</a:t>
            </a:r>
            <a:r>
              <a:rPr lang="ru-RU" sz="2400" dirty="0" smtClean="0">
                <a:solidFill>
                  <a:prstClr val="black">
                    <a:lumMod val="85000"/>
                  </a:prstClr>
                </a:solidFill>
              </a:rPr>
              <a:t>).</a:t>
            </a:r>
            <a:endParaRPr lang="ru-RU" sz="2400" dirty="0">
              <a:solidFill>
                <a:prstClr val="black">
                  <a:lumMod val="85000"/>
                </a:prstClr>
              </a:solidFill>
            </a:endParaRPr>
          </a:p>
          <a:p>
            <a:pPr lvl="0">
              <a:buClr>
                <a:prstClr val="black">
                  <a:lumMod val="50000"/>
                  <a:lumOff val="50000"/>
                </a:prstClr>
              </a:buClr>
            </a:pPr>
            <a:r>
              <a:rPr lang="ru-RU" sz="2400" dirty="0">
                <a:solidFill>
                  <a:prstClr val="black">
                    <a:lumMod val="85000"/>
                  </a:prstClr>
                </a:solidFill>
              </a:rPr>
              <a:t>Функционирование ЭПС является необходимым условием обращения электронных денег. 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26937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24936" cy="6669360"/>
          </a:xfrm>
        </p:spPr>
        <p:txBody>
          <a:bodyPr>
            <a:noAutofit/>
          </a:bodyPr>
          <a:lstStyle/>
          <a:p>
            <a:r>
              <a:rPr lang="ru-RU" sz="2000" dirty="0"/>
              <a:t>«Плюсами» системы электронных платежей </a:t>
            </a:r>
            <a:r>
              <a:rPr lang="ru-RU" sz="2000" dirty="0" err="1"/>
              <a:t>Яндекс.Деньги</a:t>
            </a:r>
            <a:r>
              <a:rPr lang="ru-RU" sz="2000" dirty="0"/>
              <a:t> являются: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простота регистрации в системе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удобный и интуитивно понятный веб-интерфейс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возможность работы только через веб-интерфейс или использовать </a:t>
            </a:r>
            <a:r>
              <a:rPr lang="ru-RU" sz="2000" dirty="0" err="1"/>
              <a:t>Интернет.кошелек</a:t>
            </a:r>
            <a:r>
              <a:rPr lang="ru-RU" sz="2000" dirty="0"/>
              <a:t> с любого компьютера, предварительно записав его на переносное устройство хранения информации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простота авторизации и минимум дополнительных действий в системе при отправке платежа (авторизация на Яндексе + платежный пароль)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интеграция в систему практически всех Интернет-магазинов, возможность оплаты широкого спектра услуг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двусторонние отношения между системой и пользователем при обозначенном использовании виртуального счета для личных целей физлица, что практически исключает риск мошеннических действий со стороны других пользователей системы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возможность пополнения счета банковским переводом от любого физлица</a:t>
            </a:r>
          </a:p>
        </p:txBody>
      </p:sp>
    </p:spTree>
    <p:extLst>
      <p:ext uri="{BB962C8B-B14F-4D97-AF65-F5344CB8AC3E}">
        <p14:creationId xmlns:p14="http://schemas.microsoft.com/office/powerpoint/2010/main" xmlns="" val="20535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57200"/>
            <a:ext cx="7931224" cy="5714999"/>
          </a:xfrm>
        </p:spPr>
        <p:txBody>
          <a:bodyPr>
            <a:normAutofit/>
          </a:bodyPr>
          <a:lstStyle/>
          <a:p>
            <a:r>
              <a:rPr lang="ru-RU" sz="2400" dirty="0"/>
              <a:t>«Минусами» системы </a:t>
            </a:r>
            <a:r>
              <a:rPr lang="ru-RU" sz="2400" dirty="0" err="1"/>
              <a:t>Яндекс.Деньги</a:t>
            </a:r>
            <a:r>
              <a:rPr lang="ru-RU" sz="2400" dirty="0"/>
              <a:t> можно считать: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сложности </a:t>
            </a:r>
            <a:r>
              <a:rPr lang="ru-RU" sz="2400" dirty="0"/>
              <a:t>при заполнении документов для банковского перевода денег на виртуальный счет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сравнительно </a:t>
            </a:r>
            <a:r>
              <a:rPr lang="ru-RU" sz="2400" dirty="0"/>
              <a:t>высокая комиссия за вывод средств из системы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запрещение </a:t>
            </a:r>
            <a:r>
              <a:rPr lang="ru-RU" sz="2400" dirty="0"/>
              <a:t>использования системы для предпринимательской деятельности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 err="1" smtClean="0"/>
              <a:t>моновалютность</a:t>
            </a:r>
            <a:endParaRPr lang="ru-RU" sz="2400" dirty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ориентированность </a:t>
            </a:r>
            <a:r>
              <a:rPr lang="ru-RU" sz="2400" dirty="0"/>
              <a:t>на РФ и резидентов РФ</a:t>
            </a:r>
          </a:p>
        </p:txBody>
      </p:sp>
    </p:spTree>
    <p:extLst>
      <p:ext uri="{BB962C8B-B14F-4D97-AF65-F5344CB8AC3E}">
        <p14:creationId xmlns:p14="http://schemas.microsoft.com/office/powerpoint/2010/main" xmlns="" val="3891709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57200"/>
            <a:ext cx="5976664" cy="5996136"/>
          </a:xfrm>
        </p:spPr>
        <p:txBody>
          <a:bodyPr>
            <a:normAutofit/>
          </a:bodyPr>
          <a:lstStyle/>
          <a:p>
            <a:r>
              <a:rPr lang="ru-RU" sz="2400" dirty="0"/>
              <a:t>20 ноября 1998 года </a:t>
            </a:r>
            <a:r>
              <a:rPr lang="ru-RU" sz="2400" dirty="0" smtClean="0"/>
              <a:t>– день осуществления первой транзакции следует </a:t>
            </a:r>
            <a:r>
              <a:rPr lang="ru-RU" sz="2400" dirty="0"/>
              <a:t>считать днем начала истории </a:t>
            </a:r>
            <a:r>
              <a:rPr lang="ru-RU" sz="2400" dirty="0" err="1"/>
              <a:t>WebMoney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Владелец и администратор платежной системы </a:t>
            </a:r>
            <a:r>
              <a:rPr lang="ru-RU" sz="2400" dirty="0" err="1"/>
              <a:t>WebMoney</a:t>
            </a:r>
            <a:r>
              <a:rPr lang="ru-RU" sz="2400" dirty="0"/>
              <a:t> </a:t>
            </a:r>
            <a:r>
              <a:rPr lang="ru-RU" sz="2400" dirty="0" err="1"/>
              <a:t>Transfer</a:t>
            </a:r>
            <a:r>
              <a:rPr lang="ru-RU" sz="2400" dirty="0"/>
              <a:t> – компания WM </a:t>
            </a:r>
            <a:r>
              <a:rPr lang="ru-RU" sz="2400" dirty="0" err="1"/>
              <a:t>Transfer</a:t>
            </a:r>
            <a:r>
              <a:rPr lang="ru-RU" sz="2400" dirty="0"/>
              <a:t> </a:t>
            </a:r>
            <a:r>
              <a:rPr lang="ru-RU" sz="2400" dirty="0" err="1"/>
              <a:t>Ltd</a:t>
            </a:r>
            <a:r>
              <a:rPr lang="ru-RU" sz="2400" dirty="0"/>
              <a:t>. Разработчиком программного обеспечения системы, также осуществляющим ее техническую поддержку по сей день является ЗАО «Вычислительные Силы». </a:t>
            </a:r>
          </a:p>
          <a:p>
            <a:r>
              <a:rPr lang="ru-RU" sz="2400" dirty="0"/>
              <a:t> Таким образом, идея создания новой платежной системы зародилась в России и именно здесь эта идея была реализована</a:t>
            </a:r>
            <a:r>
              <a:rPr lang="ru-RU" sz="2400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6672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588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075240" cy="5983559"/>
          </a:xfrm>
        </p:spPr>
        <p:txBody>
          <a:bodyPr>
            <a:noAutofit/>
          </a:bodyPr>
          <a:lstStyle/>
          <a:p>
            <a:r>
              <a:rPr lang="ru-RU" sz="2400" dirty="0"/>
              <a:t>Плюсами системы можно назвать: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чрезвычайно высокий уровень безопасности в системе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систему арбитража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мультивалютность</a:t>
            </a:r>
            <a:endParaRPr lang="ru-RU" sz="2400" dirty="0"/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интернациональность (возможность обращение к системе, вывода и ввода средств практически из любой страны мира</a:t>
            </a:r>
            <a:r>
              <a:rPr lang="ru-RU" sz="2400" dirty="0" smtClean="0"/>
              <a:t>)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 Минусами системы являются: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высокие </a:t>
            </a:r>
            <a:r>
              <a:rPr lang="ru-RU" sz="2400" dirty="0"/>
              <a:t>требования к настройкам безопасности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сложность </a:t>
            </a:r>
            <a:r>
              <a:rPr lang="ru-RU" sz="2400" dirty="0"/>
              <a:t>системы восстановления доступа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интерфейс </a:t>
            </a:r>
            <a:r>
              <a:rPr lang="ru-RU" sz="2400" dirty="0"/>
              <a:t>системы требует адаптации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64278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16632"/>
            <a:ext cx="5760640" cy="65527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Рынок электронных денег в РФ (цифры):</a:t>
            </a:r>
          </a:p>
          <a:p>
            <a:r>
              <a:rPr lang="ru-RU" sz="2400" dirty="0" smtClean="0"/>
              <a:t>Фактически </a:t>
            </a:r>
            <a:r>
              <a:rPr lang="ru-RU" sz="2400" dirty="0"/>
              <a:t>оборот платежей в российских системах электронных денег </a:t>
            </a:r>
            <a:r>
              <a:rPr lang="ru-RU" sz="2400" dirty="0" smtClean="0"/>
              <a:t>в </a:t>
            </a:r>
            <a:r>
              <a:rPr lang="ru-RU" sz="2400" dirty="0"/>
              <a:t>2010 году </a:t>
            </a:r>
            <a:r>
              <a:rPr lang="ru-RU" sz="2400" dirty="0" smtClean="0"/>
              <a:t>составил 70 </a:t>
            </a:r>
            <a:r>
              <a:rPr lang="ru-RU" sz="2400" dirty="0"/>
              <a:t>млрд </a:t>
            </a:r>
            <a:r>
              <a:rPr lang="ru-RU" sz="2400" dirty="0" smtClean="0"/>
              <a:t>рублей (при 15 267,6 млрд руб. денежной массы по агрегату М2), </a:t>
            </a:r>
            <a:r>
              <a:rPr lang="ru-RU" sz="2400" dirty="0"/>
              <a:t>электронные кошельки имели 30 млн </a:t>
            </a:r>
            <a:r>
              <a:rPr lang="ru-RU" sz="2400" dirty="0" smtClean="0"/>
              <a:t>человек (</a:t>
            </a:r>
            <a:r>
              <a:rPr lang="ru-RU" sz="2400" dirty="0" err="1" smtClean="0"/>
              <a:t>ок</a:t>
            </a:r>
            <a:r>
              <a:rPr lang="ru-RU" sz="2400" dirty="0" smtClean="0"/>
              <a:t>. 21% населения). </a:t>
            </a:r>
          </a:p>
          <a:p>
            <a:r>
              <a:rPr lang="ru-RU" sz="2400" dirty="0" smtClean="0"/>
              <a:t>Лидерами </a:t>
            </a:r>
            <a:r>
              <a:rPr lang="ru-RU" sz="2400" dirty="0"/>
              <a:t>отрасли являются электронные кошельки </a:t>
            </a:r>
            <a:r>
              <a:rPr lang="ru-RU" sz="2400" dirty="0" err="1"/>
              <a:t>Яндекс.Деньги</a:t>
            </a:r>
            <a:r>
              <a:rPr lang="ru-RU" sz="2400" dirty="0"/>
              <a:t> и </a:t>
            </a:r>
            <a:r>
              <a:rPr lang="ru-RU" sz="2400" dirty="0" err="1"/>
              <a:t>WebMoney</a:t>
            </a:r>
            <a:r>
              <a:rPr lang="ru-RU" sz="2400" dirty="0"/>
              <a:t> — вместе они занимают 90 % </a:t>
            </a:r>
            <a:r>
              <a:rPr lang="ru-RU" sz="2400" dirty="0" smtClean="0"/>
              <a:t>рынка.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2011 году к двум лидерам присоединился бренд </a:t>
            </a:r>
            <a:r>
              <a:rPr lang="ru-RU" sz="2400" dirty="0" smtClean="0"/>
              <a:t>QIWI. По </a:t>
            </a:r>
            <a:r>
              <a:rPr lang="ru-RU" sz="2400" dirty="0"/>
              <a:t>итогам </a:t>
            </a:r>
            <a:r>
              <a:rPr lang="ru-RU" sz="2400" dirty="0" smtClean="0"/>
              <a:t>исследования среди </a:t>
            </a:r>
            <a:r>
              <a:rPr lang="ru-RU" sz="2400" dirty="0"/>
              <a:t>18—45-летних москвичей </a:t>
            </a:r>
            <a:r>
              <a:rPr lang="ru-RU" sz="2400" dirty="0" smtClean="0"/>
              <a:t>наиболее </a:t>
            </a:r>
            <a:r>
              <a:rPr lang="ru-RU" sz="2400" dirty="0"/>
              <a:t>известным оказался бренд </a:t>
            </a:r>
            <a:r>
              <a:rPr lang="ru-RU" sz="2400" dirty="0" err="1"/>
              <a:t>Яндекс.Деньги</a:t>
            </a:r>
            <a:r>
              <a:rPr lang="ru-RU" sz="2400" dirty="0"/>
              <a:t> (78 % опрошенных), </a:t>
            </a:r>
            <a:r>
              <a:rPr lang="ru-RU" sz="2400" dirty="0" err="1" smtClean="0"/>
              <a:t>WebMoney</a:t>
            </a:r>
            <a:r>
              <a:rPr lang="ru-RU" sz="2400" dirty="0" smtClean="0"/>
              <a:t> </a:t>
            </a:r>
            <a:r>
              <a:rPr lang="ru-RU" sz="2400" dirty="0"/>
              <a:t>(66 %) и QIWI (26 </a:t>
            </a:r>
            <a:r>
              <a:rPr lang="ru-RU" sz="2400" dirty="0" smtClean="0"/>
              <a:t>%).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933911809"/>
              </p:ext>
            </p:extLst>
          </p:nvPr>
        </p:nvGraphicFramePr>
        <p:xfrm>
          <a:off x="5026821" y="2060848"/>
          <a:ext cx="4123285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8142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457200"/>
            <a:ext cx="8147248" cy="571499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 подготовке использованы материалы: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hlinkClick r:id="rId2"/>
              </a:rPr>
              <a:t>http://</a:t>
            </a: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hlinkClick r:id="rId2"/>
              </a:rPr>
              <a:t>ru.wikipedia.org</a:t>
            </a:r>
            <a:r>
              <a:rPr lang="ru-RU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hlinkClick r:id="rId3"/>
              </a:rPr>
              <a:t>http://</a:t>
            </a: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hlinkClick r:id="rId3"/>
              </a:rPr>
              <a:t>www.memoid.ru</a:t>
            </a:r>
            <a:r>
              <a:rPr lang="ru-RU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hlinkClick r:id="rId4"/>
              </a:rPr>
              <a:t>http://</a:t>
            </a: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hlinkClick r:id="rId4"/>
              </a:rPr>
              <a:t>www.roboxchange.com</a:t>
            </a:r>
            <a:r>
              <a:rPr lang="ru-RU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/>
          </a:p>
          <a:p>
            <a:pPr>
              <a:buFont typeface="Wingdings" pitchFamily="2" charset="2"/>
              <a:buChar char="Ø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514725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457200"/>
            <a:ext cx="7715200" cy="571499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Электронные деньги </a:t>
            </a:r>
            <a:r>
              <a:rPr lang="ru-RU" sz="2400" dirty="0"/>
              <a:t>-  это денежные обязательства эмитента в электронном виде, которые находятся на электронном носителе в распоряжении </a:t>
            </a:r>
            <a:r>
              <a:rPr lang="ru-RU" sz="2400" dirty="0" smtClean="0"/>
              <a:t>пользователя.</a:t>
            </a:r>
          </a:p>
          <a:p>
            <a:r>
              <a:rPr lang="ru-RU" sz="2400" dirty="0"/>
              <a:t>соответствуют следующим трем </a:t>
            </a:r>
            <a:r>
              <a:rPr lang="ru-RU" sz="2400" dirty="0" smtClean="0"/>
              <a:t>критериям:</a:t>
            </a:r>
          </a:p>
          <a:p>
            <a:pPr marL="0" indent="0">
              <a:buNone/>
            </a:pP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i="1" dirty="0"/>
              <a:t>Фиксируются и хранятся </a:t>
            </a:r>
            <a:r>
              <a:rPr lang="ru-RU" sz="2400" i="1" u="sng" dirty="0"/>
              <a:t>на электронном </a:t>
            </a:r>
            <a:r>
              <a:rPr lang="ru-RU" sz="2400" i="1" u="sng" dirty="0" smtClean="0"/>
              <a:t>носителе</a:t>
            </a:r>
            <a:r>
              <a:rPr lang="ru-RU" sz="2400" i="1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i="1" dirty="0"/>
              <a:t>Выпускаются эмитентом </a:t>
            </a:r>
            <a:r>
              <a:rPr lang="ru-RU" sz="2400" i="1" u="sng" dirty="0"/>
              <a:t>при получении от иных лиц</a:t>
            </a:r>
            <a:r>
              <a:rPr lang="ru-RU" sz="2400" i="1" dirty="0"/>
              <a:t> денежных средств в объёме не меньшем, чем эмитированная денежная </a:t>
            </a:r>
            <a:r>
              <a:rPr lang="ru-RU" sz="2400" i="1" dirty="0" smtClean="0"/>
              <a:t>стоимость;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i="1" u="sng" dirty="0"/>
              <a:t>Принимаются, как средство платежа </a:t>
            </a:r>
            <a:r>
              <a:rPr lang="ru-RU" sz="2400" i="1" dirty="0"/>
              <a:t>другими (помимо эмитента) организациями.</a:t>
            </a:r>
          </a:p>
        </p:txBody>
      </p:sp>
    </p:spTree>
    <p:extLst>
      <p:ext uri="{BB962C8B-B14F-4D97-AF65-F5344CB8AC3E}">
        <p14:creationId xmlns:p14="http://schemas.microsoft.com/office/powerpoint/2010/main" xmlns="" val="34747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457200"/>
            <a:ext cx="8147248" cy="5714999"/>
          </a:xfrm>
        </p:spPr>
        <p:txBody>
          <a:bodyPr>
            <a:noAutofit/>
          </a:bodyPr>
          <a:lstStyle/>
          <a:p>
            <a:r>
              <a:rPr lang="ru-RU" sz="2400" dirty="0" smtClean="0"/>
              <a:t>ФЗ </a:t>
            </a:r>
            <a:r>
              <a:rPr lang="ru-RU" sz="2400" dirty="0"/>
              <a:t>«О национальной платежной системе» от 27 июня 2011 г. N </a:t>
            </a:r>
            <a:r>
              <a:rPr lang="ru-RU" sz="2400" dirty="0" smtClean="0"/>
              <a:t>161-ФЗ дает следующее </a:t>
            </a:r>
            <a:r>
              <a:rPr lang="ru-RU" sz="2400" dirty="0"/>
              <a:t>определение электронных денежных </a:t>
            </a:r>
            <a:r>
              <a:rPr lang="ru-RU" sz="2400" dirty="0" smtClean="0"/>
              <a:t>средств:</a:t>
            </a:r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« </a:t>
            </a:r>
            <a:r>
              <a:rPr lang="ru-RU" sz="2400" i="1" dirty="0"/>
              <a:t>это денежные средства, которые предварительно предоставлены одним лицом (лицом, предоставившим денежные средства) другому лицу, учитывающему информацию о размере предоставленных денежных средств без открытия банковского счета (обязанному лицу), для исполнения денежных обязательств лица, предоставившего денежные средства, перед третьими лицами и в отношении которых лицо, предоставившее денежные средства, имеет право передавать распоряжения исключительно с использованием электронных средств </a:t>
            </a:r>
            <a:r>
              <a:rPr lang="ru-RU" sz="2400" i="1" dirty="0" smtClean="0"/>
              <a:t>платежа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427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457201"/>
            <a:ext cx="7859216" cy="81156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Схематично и упрощенно процесс создания (эмиссии) ЭД можно представить следующим образом:</a:t>
            </a:r>
            <a:endParaRPr lang="ru-RU" sz="2400" dirty="0"/>
          </a:p>
        </p:txBody>
      </p:sp>
      <p:pic>
        <p:nvPicPr>
          <p:cNvPr id="1026" name="Picture 2" descr="C:\Program Files (x86)\Microsoft Office\MEDIA\CAGCAT10\j009007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1368152" cy="169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3011494" cy="169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гнутая влево стрелка 1"/>
          <p:cNvSpPr/>
          <p:nvPr/>
        </p:nvSpPr>
        <p:spPr>
          <a:xfrm>
            <a:off x="2110089" y="4376544"/>
            <a:ext cx="731520" cy="157619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низ стрелка 4"/>
          <p:cNvSpPr/>
          <p:nvPr/>
        </p:nvSpPr>
        <p:spPr>
          <a:xfrm>
            <a:off x="2968996" y="5859173"/>
            <a:ext cx="2304256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 flipV="1">
            <a:off x="5308315" y="4252559"/>
            <a:ext cx="731520" cy="157619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flipH="1">
            <a:off x="3018863" y="3645024"/>
            <a:ext cx="220452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1609" y="4521574"/>
            <a:ext cx="2431643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C00000"/>
                </a:solidFill>
              </a:rPr>
              <a:t>Совокупность клиентов-участников электронной платежной системы</a:t>
            </a: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1" y="3326948"/>
            <a:ext cx="1578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Клиент участник электронной платежной системы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8104" y="332694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Электронная платежная система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190017" y="2452392"/>
            <a:ext cx="3318088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углом вверх 17"/>
          <p:cNvSpPr>
            <a:spLocks noChangeAspect="1"/>
          </p:cNvSpPr>
          <p:nvPr/>
        </p:nvSpPr>
        <p:spPr>
          <a:xfrm rot="16200000" flipH="1">
            <a:off x="6495465" y="4529690"/>
            <a:ext cx="2651282" cy="1093379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339751" y="1304953"/>
            <a:ext cx="316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Перечисление денег (наличных или безналичных) в систему электронных платежей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549963" y="3921411"/>
            <a:ext cx="14489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Выпуск в обращение электронных средств платежа в среду пользователей системы электронных платежей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755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457200"/>
            <a:ext cx="7931224" cy="5714999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Т.о</a:t>
            </a:r>
            <a:r>
              <a:rPr lang="ru-RU" sz="2400" dirty="0" smtClean="0"/>
              <a:t> процесс </a:t>
            </a:r>
            <a:r>
              <a:rPr lang="ru-RU" sz="2400" dirty="0"/>
              <a:t>эмиссии электронных денег, как правило, осуществляется </a:t>
            </a:r>
            <a:r>
              <a:rPr lang="ru-RU" sz="2400" b="1" i="1" u="sng" dirty="0"/>
              <a:t>после эмиссии </a:t>
            </a:r>
            <a:r>
              <a:rPr lang="ru-RU" sz="2400" b="1" i="1" u="sng" dirty="0" smtClean="0"/>
              <a:t>традиционных </a:t>
            </a:r>
            <a:r>
              <a:rPr lang="ru-RU" sz="2400" b="1" i="1" u="sng" dirty="0"/>
              <a:t>денег</a:t>
            </a:r>
            <a:r>
              <a:rPr lang="ru-RU" sz="2400" dirty="0" smtClean="0"/>
              <a:t>. </a:t>
            </a:r>
            <a:r>
              <a:rPr lang="ru-RU" sz="2400" dirty="0"/>
              <a:t>В этом смысле эмиссия электронных денег вторична, по-другому, производна от эмиссии наличных и безналичных денег, которые в первозданном виде не являлись электронными деньгами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В России эмитентами электронных денег могут быть </a:t>
            </a:r>
            <a:r>
              <a:rPr lang="ru-RU" sz="2400" u="sng" dirty="0"/>
              <a:t>только кредитные организации - банки или НКО</a:t>
            </a:r>
            <a:r>
              <a:rPr lang="ru-RU" sz="2400" dirty="0"/>
              <a:t>, имеющие лицензии на осуществление деятельности в качестве оператора электронных денег и денежных переводов без открытия банковского счета.</a:t>
            </a:r>
          </a:p>
        </p:txBody>
      </p:sp>
    </p:spTree>
    <p:extLst>
      <p:ext uri="{BB962C8B-B14F-4D97-AF65-F5344CB8AC3E}">
        <p14:creationId xmlns:p14="http://schemas.microsoft.com/office/powerpoint/2010/main" xmlns="" val="11599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260649"/>
            <a:ext cx="8208912" cy="5760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Разновидности электронных денег:</a:t>
            </a:r>
            <a:endParaRPr lang="ru-RU" sz="2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28581800"/>
              </p:ext>
            </p:extLst>
          </p:nvPr>
        </p:nvGraphicFramePr>
        <p:xfrm>
          <a:off x="467544" y="836712"/>
          <a:ext cx="784887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735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457200"/>
            <a:ext cx="7931224" cy="5714999"/>
          </a:xfrm>
        </p:spPr>
        <p:txBody>
          <a:bodyPr>
            <a:normAutofit/>
          </a:bodyPr>
          <a:lstStyle/>
          <a:p>
            <a:r>
              <a:rPr lang="ru-RU" sz="2400" dirty="0"/>
              <a:t>Электронные деньги </a:t>
            </a:r>
            <a:r>
              <a:rPr lang="ru-RU" sz="2400" dirty="0" smtClean="0"/>
              <a:t>разделяют </a:t>
            </a:r>
            <a:r>
              <a:rPr lang="ru-RU" sz="2400" dirty="0"/>
              <a:t>на два типа: </a:t>
            </a:r>
            <a:r>
              <a:rPr lang="ru-RU" sz="2400" b="1" i="1" dirty="0">
                <a:solidFill>
                  <a:srgbClr val="C00000"/>
                </a:solidFill>
              </a:rPr>
              <a:t>на базе </a:t>
            </a:r>
            <a:r>
              <a:rPr lang="ru-RU" sz="2400" b="1" i="1" dirty="0" smtClean="0">
                <a:solidFill>
                  <a:srgbClr val="C00000"/>
                </a:solidFill>
              </a:rPr>
              <a:t>смарт-карт</a:t>
            </a:r>
            <a:r>
              <a:rPr lang="ru-RU" sz="2400" dirty="0" smtClean="0"/>
              <a:t> (представляют </a:t>
            </a:r>
            <a:r>
              <a:rPr lang="ru-RU" sz="2400" dirty="0"/>
              <a:t>собой пластиковые карты со встроенной </a:t>
            </a:r>
            <a:r>
              <a:rPr lang="ru-RU" sz="2400" dirty="0" smtClean="0"/>
              <a:t>микросхемой) и </a:t>
            </a:r>
            <a:r>
              <a:rPr lang="ru-RU" sz="2400" b="1" i="1" dirty="0">
                <a:solidFill>
                  <a:srgbClr val="C00000"/>
                </a:solidFill>
              </a:rPr>
              <a:t>на базе </a:t>
            </a:r>
            <a:r>
              <a:rPr lang="ru-RU" sz="2400" b="1" i="1" dirty="0" smtClean="0">
                <a:solidFill>
                  <a:srgbClr val="C00000"/>
                </a:solidFill>
              </a:rPr>
              <a:t>интернет-сетей</a:t>
            </a:r>
            <a:r>
              <a:rPr lang="ru-RU" sz="2400" dirty="0" smtClean="0"/>
              <a:t>. </a:t>
            </a:r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b="1" i="1" dirty="0" smtClean="0"/>
              <a:t>Анонимные системы </a:t>
            </a:r>
            <a:r>
              <a:rPr lang="ru-RU" sz="2400" dirty="0" smtClean="0"/>
              <a:t>– системы, </a:t>
            </a:r>
            <a:r>
              <a:rPr lang="ru-RU" sz="2400" dirty="0"/>
              <a:t>в которых разрешается проводить операции без идентификации </a:t>
            </a:r>
            <a:r>
              <a:rPr lang="ru-RU" sz="2400" dirty="0" smtClean="0"/>
              <a:t>пользователя.</a:t>
            </a:r>
          </a:p>
          <a:p>
            <a:r>
              <a:rPr lang="ru-RU" sz="2400" b="1" i="1" dirty="0" smtClean="0"/>
              <a:t>Персонализированные системы </a:t>
            </a:r>
            <a:r>
              <a:rPr lang="ru-RU" sz="2400" dirty="0" smtClean="0"/>
              <a:t>– это системы, </a:t>
            </a:r>
            <a:r>
              <a:rPr lang="ru-RU" sz="2400" dirty="0"/>
              <a:t>требующие обязательной идентификации пользователя.</a:t>
            </a:r>
          </a:p>
        </p:txBody>
      </p:sp>
    </p:spTree>
    <p:extLst>
      <p:ext uri="{BB962C8B-B14F-4D97-AF65-F5344CB8AC3E}">
        <p14:creationId xmlns:p14="http://schemas.microsoft.com/office/powerpoint/2010/main" xmlns="" val="25103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457200"/>
            <a:ext cx="7787208" cy="5714999"/>
          </a:xfrm>
        </p:spPr>
        <p:txBody>
          <a:bodyPr/>
          <a:lstStyle/>
          <a:p>
            <a:endParaRPr lang="ru-RU" dirty="0" smtClean="0"/>
          </a:p>
          <a:p>
            <a:r>
              <a:rPr lang="ru-RU" sz="2400" dirty="0" smtClean="0"/>
              <a:t>Электронные </a:t>
            </a:r>
            <a:r>
              <a:rPr lang="ru-RU" sz="2400" b="1" i="1" dirty="0" err="1">
                <a:solidFill>
                  <a:srgbClr val="C00000"/>
                </a:solidFill>
              </a:rPr>
              <a:t>фиатные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деньги обязательно выражены в одной из государственных валют и являются разновидностью денежных единиц платежной системы одного из государств. Государство законами обязывает всех граждан принимать к оплате </a:t>
            </a:r>
            <a:r>
              <a:rPr lang="ru-RU" sz="2400" dirty="0" err="1"/>
              <a:t>фиатные</a:t>
            </a:r>
            <a:r>
              <a:rPr lang="ru-RU" sz="2400" dirty="0"/>
              <a:t> деньги. Соответственно, эмиссия, обращение и погашение электронных </a:t>
            </a:r>
            <a:r>
              <a:rPr lang="ru-RU" sz="2400" dirty="0" err="1"/>
              <a:t>фиатных</a:t>
            </a:r>
            <a:r>
              <a:rPr lang="ru-RU" sz="2400" dirty="0"/>
              <a:t> денег происходит по правилам национальных законодательств, </a:t>
            </a:r>
            <a:r>
              <a:rPr lang="ru-RU" sz="2400" dirty="0" err="1"/>
              <a:t>центробанков</a:t>
            </a:r>
            <a:r>
              <a:rPr lang="ru-RU" sz="2400" dirty="0"/>
              <a:t> или других государственных регуляторов.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80671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329</TotalTime>
  <Words>1644</Words>
  <Application>Microsoft Office PowerPoint</Application>
  <PresentationFormat>On-screen Show (4:3)</PresentationFormat>
  <Paragraphs>124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Составная</vt:lpstr>
      <vt:lpstr>Электронные платежные системы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Электронные платежные системы</dc:title>
  <dc:creator>Алексей</dc:creator>
  <cp:lastModifiedBy>Windows User</cp:lastModifiedBy>
  <cp:revision>30</cp:revision>
  <dcterms:created xsi:type="dcterms:W3CDTF">2013-02-12T18:32:19Z</dcterms:created>
  <dcterms:modified xsi:type="dcterms:W3CDTF">2017-04-08T11:04:40Z</dcterms:modified>
</cp:coreProperties>
</file>