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8F4C82-8226-4A01-B000-C355F816C35A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FE6DAE4-56C3-4DD6-806E-4D98DB762EE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4715" y="3645024"/>
            <a:ext cx="4784576" cy="17281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Информация об авторе</a:t>
            </a:r>
          </a:p>
          <a:p>
            <a:r>
              <a:rPr lang="ru-RU" sz="2000" dirty="0" smtClean="0"/>
              <a:t>(ФИО, курс, кафедра)</a:t>
            </a:r>
          </a:p>
          <a:p>
            <a:r>
              <a:rPr lang="ru-RU" sz="2000" dirty="0" smtClean="0"/>
              <a:t>Информация о руководителе</a:t>
            </a:r>
          </a:p>
          <a:p>
            <a:r>
              <a:rPr lang="ru-RU" sz="2000" dirty="0" smtClean="0"/>
              <a:t>(ФИО, должность, кафедра)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77072"/>
            <a:ext cx="7988424" cy="2304256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Название вашего вуза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Учебная дисциплина</a:t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презентации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Город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Дата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702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</TotalTime>
  <Words>23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Горизонт</vt:lpstr>
      <vt:lpstr>Название вашего вуза   Учебная дисциплина   Тема презентации       Город Дата</vt:lpstr>
    </vt:vector>
  </TitlesOfParts>
  <Company>zaochnik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вашего вуза   Учебная дисциплина  Тема презентации      Дата</dc:title>
  <dc:creator>user</dc:creator>
  <cp:lastModifiedBy>Пользователь Windows</cp:lastModifiedBy>
  <cp:revision>3</cp:revision>
  <dcterms:created xsi:type="dcterms:W3CDTF">2018-02-07T07:11:32Z</dcterms:created>
  <dcterms:modified xsi:type="dcterms:W3CDTF">2018-10-23T08:22:38Z</dcterms:modified>
</cp:coreProperties>
</file>